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56" r:id="rId5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22F"/>
    <a:srgbClr val="222C7B"/>
    <a:srgbClr val="FFFFFF"/>
    <a:srgbClr val="FAB500"/>
    <a:srgbClr val="F8B308"/>
    <a:srgbClr val="FF00FF"/>
    <a:srgbClr val="FF9900"/>
    <a:srgbClr val="2C2781"/>
    <a:srgbClr val="FE5E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4" autoAdjust="0"/>
    <p:restoredTop sz="95833" autoAdjust="0"/>
  </p:normalViewPr>
  <p:slideViewPr>
    <p:cSldViewPr snapToGrid="0">
      <p:cViewPr varScale="1">
        <p:scale>
          <a:sx n="44" d="100"/>
          <a:sy n="44" d="100"/>
        </p:scale>
        <p:origin x="40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eme Barrie" userId="S::barrieg@serlbyparkacademy.org.uk::b9f0fd57-8841-46e5-8614-720aa625751b" providerId="AD" clId="Web-{8DA11314-B8E9-D98B-3FB5-070B90A1B6DC}"/>
    <pc:docChg chg="modSld">
      <pc:chgData name="Graeme Barrie" userId="S::barrieg@serlbyparkacademy.org.uk::b9f0fd57-8841-46e5-8614-720aa625751b" providerId="AD" clId="Web-{8DA11314-B8E9-D98B-3FB5-070B90A1B6DC}" dt="2023-09-14T20:27:42.051" v="50" actId="1076"/>
      <pc:docMkLst>
        <pc:docMk/>
      </pc:docMkLst>
      <pc:sldChg chg="addSp delSp modSp">
        <pc:chgData name="Graeme Barrie" userId="S::barrieg@serlbyparkacademy.org.uk::b9f0fd57-8841-46e5-8614-720aa625751b" providerId="AD" clId="Web-{8DA11314-B8E9-D98B-3FB5-070B90A1B6DC}" dt="2023-09-14T20:27:42.051" v="50" actId="1076"/>
        <pc:sldMkLst>
          <pc:docMk/>
          <pc:sldMk cId="1074321042" sldId="256"/>
        </pc:sldMkLst>
      </pc:sldChg>
    </pc:docChg>
  </pc:docChgLst>
  <pc:docChgLst>
    <pc:chgData name="Graeme Barrie" userId="b9f0fd57-8841-46e5-8614-720aa625751b" providerId="ADAL" clId="{EB9EF357-0C7C-4128-9F11-ABF5593425C6}"/>
    <pc:docChg chg="modSld">
      <pc:chgData name="Graeme Barrie" userId="b9f0fd57-8841-46e5-8614-720aa625751b" providerId="ADAL" clId="{EB9EF357-0C7C-4128-9F11-ABF5593425C6}" dt="2024-06-25T11:04:13.132" v="30" actId="208"/>
      <pc:docMkLst>
        <pc:docMk/>
      </pc:docMkLst>
      <pc:sldChg chg="addSp modSp mod">
        <pc:chgData name="Graeme Barrie" userId="b9f0fd57-8841-46e5-8614-720aa625751b" providerId="ADAL" clId="{EB9EF357-0C7C-4128-9F11-ABF5593425C6}" dt="2024-06-25T11:04:13.132" v="30" actId="208"/>
        <pc:sldMkLst>
          <pc:docMk/>
          <pc:sldMk cId="1074321042" sldId="256"/>
        </pc:sldMkLst>
      </pc:sldChg>
    </pc:docChg>
  </pc:docChgLst>
  <pc:docChgLst>
    <pc:chgData name="Graeme Barrie" userId="b9f0fd57-8841-46e5-8614-720aa625751b" providerId="ADAL" clId="{5F643981-0D44-452E-8B03-4A1BA81B32D0}"/>
    <pc:docChg chg="modSld">
      <pc:chgData name="Graeme Barrie" userId="b9f0fd57-8841-46e5-8614-720aa625751b" providerId="ADAL" clId="{5F643981-0D44-452E-8B03-4A1BA81B32D0}" dt="2023-12-20T14:52:17.389" v="0" actId="1076"/>
      <pc:docMkLst>
        <pc:docMk/>
      </pc:docMkLst>
      <pc:sldChg chg="modSp mod">
        <pc:chgData name="Graeme Barrie" userId="b9f0fd57-8841-46e5-8614-720aa625751b" providerId="ADAL" clId="{5F643981-0D44-452E-8B03-4A1BA81B32D0}" dt="2023-12-20T14:52:17.389" v="0" actId="1076"/>
        <pc:sldMkLst>
          <pc:docMk/>
          <pc:sldMk cId="1074321042" sldId="256"/>
        </pc:sldMkLst>
      </pc:sldChg>
    </pc:docChg>
  </pc:docChgLst>
  <pc:docChgLst>
    <pc:chgData name="Graeme Barrie" userId="S::barrieg@serlbyparkacademy.org.uk::b9f0fd57-8841-46e5-8614-720aa625751b" providerId="AD" clId="Web-{A768DEAB-FD86-7FB9-3D3E-49870FE2CDAC}"/>
    <pc:docChg chg="modSld">
      <pc:chgData name="Graeme Barrie" userId="S::barrieg@serlbyparkacademy.org.uk::b9f0fd57-8841-46e5-8614-720aa625751b" providerId="AD" clId="Web-{A768DEAB-FD86-7FB9-3D3E-49870FE2CDAC}" dt="2023-09-14T20:32:13.521" v="10" actId="20577"/>
      <pc:docMkLst>
        <pc:docMk/>
      </pc:docMkLst>
      <pc:sldChg chg="modSp">
        <pc:chgData name="Graeme Barrie" userId="S::barrieg@serlbyparkacademy.org.uk::b9f0fd57-8841-46e5-8614-720aa625751b" providerId="AD" clId="Web-{A768DEAB-FD86-7FB9-3D3E-49870FE2CDAC}" dt="2023-09-14T20:32:13.521" v="10" actId="20577"/>
        <pc:sldMkLst>
          <pc:docMk/>
          <pc:sldMk cId="1074321042" sldId="256"/>
        </pc:sldMkLst>
      </pc:sldChg>
    </pc:docChg>
  </pc:docChgLst>
  <pc:docChgLst>
    <pc:chgData name="Graeme Barrie" userId="b9f0fd57-8841-46e5-8614-720aa625751b" providerId="ADAL" clId="{6E9EC25A-918A-4E32-9066-7B85AFDA909B}"/>
    <pc:docChg chg="undo custSel modSld">
      <pc:chgData name="Graeme Barrie" userId="b9f0fd57-8841-46e5-8614-720aa625751b" providerId="ADAL" clId="{6E9EC25A-918A-4E32-9066-7B85AFDA909B}" dt="2023-10-03T11:05:17.740" v="477" actId="1076"/>
      <pc:docMkLst>
        <pc:docMk/>
      </pc:docMkLst>
      <pc:sldChg chg="addSp delSp modSp mod">
        <pc:chgData name="Graeme Barrie" userId="b9f0fd57-8841-46e5-8614-720aa625751b" providerId="ADAL" clId="{6E9EC25A-918A-4E32-9066-7B85AFDA909B}" dt="2023-10-03T11:05:17.740" v="477" actId="1076"/>
        <pc:sldMkLst>
          <pc:docMk/>
          <pc:sldMk cId="1074321042" sldId="256"/>
        </pc:sldMkLst>
      </pc:sldChg>
    </pc:docChg>
  </pc:docChgLst>
  <pc:docChgLst>
    <pc:chgData name="Graeme Barrie" userId="b9f0fd57-8841-46e5-8614-720aa625751b" providerId="ADAL" clId="{3C0E6A5E-D506-4FB2-AFE8-30746EAAEC68}"/>
    <pc:docChg chg="modSld">
      <pc:chgData name="Graeme Barrie" userId="b9f0fd57-8841-46e5-8614-720aa625751b" providerId="ADAL" clId="{3C0E6A5E-D506-4FB2-AFE8-30746EAAEC68}" dt="2025-05-08T09:14:54.257" v="16" actId="20577"/>
      <pc:docMkLst>
        <pc:docMk/>
      </pc:docMkLst>
      <pc:sldChg chg="modSp mod">
        <pc:chgData name="Graeme Barrie" userId="b9f0fd57-8841-46e5-8614-720aa625751b" providerId="ADAL" clId="{3C0E6A5E-D506-4FB2-AFE8-30746EAAEC68}" dt="2025-05-08T09:14:54.257" v="16" actId="20577"/>
        <pc:sldMkLst>
          <pc:docMk/>
          <pc:sldMk cId="1074321042" sldId="256"/>
        </pc:sldMkLst>
        <pc:spChg chg="mod">
          <ac:chgData name="Graeme Barrie" userId="b9f0fd57-8841-46e5-8614-720aa625751b" providerId="ADAL" clId="{3C0E6A5E-D506-4FB2-AFE8-30746EAAEC68}" dt="2025-05-08T09:14:54.257" v="16" actId="20577"/>
          <ac:spMkLst>
            <pc:docMk/>
            <pc:sldMk cId="1074321042" sldId="256"/>
            <ac:spMk id="215" creationId="{A7041B0C-10B9-3C4D-A0E9-407DD431DF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751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  <a:prstGeom prst="rect">
            <a:avLst/>
          </a:prstGeo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  <a:prstGeom prst="rect">
            <a:avLst/>
          </a:prstGeo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  <a:prstGeom prst="rect">
            <a:avLst/>
          </a:prstGeo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378CC7FA-4DC8-4AC2-8BC3-7D8537098B71}" type="datetimeFigureOut">
              <a:rPr lang="en-GB" smtClean="0"/>
              <a:t>08/05/2025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9A9D8C1F-B9A0-4D9D-B0CD-69C879DDDA16}"/>
              </a:ext>
            </a:extLst>
          </p:cNvPr>
          <p:cNvGrpSpPr/>
          <p:nvPr userDrawn="1"/>
        </p:nvGrpSpPr>
        <p:grpSpPr>
          <a:xfrm>
            <a:off x="-1" y="49110"/>
            <a:ext cx="9720263" cy="119542"/>
            <a:chOff x="-1116632" y="6632308"/>
            <a:chExt cx="11765280" cy="102828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6233128-7DD2-4533-98CA-6821298072BB}"/>
                </a:ext>
              </a:extLst>
            </p:cNvPr>
            <p:cNvCxnSpPr/>
            <p:nvPr userDrawn="1"/>
          </p:nvCxnSpPr>
          <p:spPr>
            <a:xfrm>
              <a:off x="-1116632" y="6683006"/>
              <a:ext cx="11765280" cy="0"/>
            </a:xfrm>
            <a:prstGeom prst="line">
              <a:avLst/>
            </a:prstGeom>
            <a:ln w="38100">
              <a:solidFill>
                <a:srgbClr val="FAB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6A25BC3-2562-4054-8F7C-8E3659CD2E44}"/>
                </a:ext>
              </a:extLst>
            </p:cNvPr>
            <p:cNvCxnSpPr/>
            <p:nvPr userDrawn="1"/>
          </p:nvCxnSpPr>
          <p:spPr>
            <a:xfrm>
              <a:off x="-1116632" y="6735136"/>
              <a:ext cx="11765280" cy="0"/>
            </a:xfrm>
            <a:prstGeom prst="line">
              <a:avLst/>
            </a:prstGeom>
            <a:ln w="3810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E615DA7-272A-4D57-AF8A-3F9327734FC0}"/>
                </a:ext>
              </a:extLst>
            </p:cNvPr>
            <p:cNvCxnSpPr/>
            <p:nvPr userDrawn="1"/>
          </p:nvCxnSpPr>
          <p:spPr>
            <a:xfrm>
              <a:off x="-1116632" y="6632308"/>
              <a:ext cx="11765280" cy="0"/>
            </a:xfrm>
            <a:prstGeom prst="line">
              <a:avLst/>
            </a:prstGeom>
            <a:ln w="38100">
              <a:solidFill>
                <a:srgbClr val="2C27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20BBAB1-EBFD-42B4-86D5-AAAA1F3859B3}"/>
              </a:ext>
            </a:extLst>
          </p:cNvPr>
          <p:cNvGrpSpPr/>
          <p:nvPr userDrawn="1"/>
        </p:nvGrpSpPr>
        <p:grpSpPr>
          <a:xfrm rot="16200000" flipH="1">
            <a:off x="-8470057" y="8734980"/>
            <a:ext cx="17209245" cy="180178"/>
            <a:chOff x="-1116632" y="6648148"/>
            <a:chExt cx="11765280" cy="75381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C899576-4044-4379-94D3-DC7F732AEC56}"/>
                </a:ext>
              </a:extLst>
            </p:cNvPr>
            <p:cNvCxnSpPr/>
            <p:nvPr userDrawn="1"/>
          </p:nvCxnSpPr>
          <p:spPr>
            <a:xfrm>
              <a:off x="-1116632" y="6683006"/>
              <a:ext cx="11765280" cy="0"/>
            </a:xfrm>
            <a:prstGeom prst="line">
              <a:avLst/>
            </a:prstGeom>
            <a:ln w="38100">
              <a:solidFill>
                <a:srgbClr val="FAB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8455E16-E650-44EC-B4E4-745B394DF16C}"/>
                </a:ext>
              </a:extLst>
            </p:cNvPr>
            <p:cNvCxnSpPr/>
            <p:nvPr userDrawn="1"/>
          </p:nvCxnSpPr>
          <p:spPr>
            <a:xfrm>
              <a:off x="-1116632" y="6723529"/>
              <a:ext cx="11765280" cy="0"/>
            </a:xfrm>
            <a:prstGeom prst="line">
              <a:avLst/>
            </a:prstGeom>
            <a:ln w="3810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4BFFDF3-B6EE-4708-9605-7D0C35CEC6E3}"/>
                </a:ext>
              </a:extLst>
            </p:cNvPr>
            <p:cNvCxnSpPr/>
            <p:nvPr userDrawn="1"/>
          </p:nvCxnSpPr>
          <p:spPr>
            <a:xfrm>
              <a:off x="-1116632" y="6648148"/>
              <a:ext cx="11765280" cy="0"/>
            </a:xfrm>
            <a:prstGeom prst="line">
              <a:avLst/>
            </a:prstGeom>
            <a:ln w="38100">
              <a:solidFill>
                <a:srgbClr val="2C27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05F3F0-5C3C-4820-89F7-0103A13FA3C3}"/>
              </a:ext>
            </a:extLst>
          </p:cNvPr>
          <p:cNvGrpSpPr/>
          <p:nvPr userDrawn="1"/>
        </p:nvGrpSpPr>
        <p:grpSpPr>
          <a:xfrm flipV="1">
            <a:off x="-4254" y="17472480"/>
            <a:ext cx="9720263" cy="119542"/>
            <a:chOff x="-1116632" y="6632308"/>
            <a:chExt cx="11765280" cy="102828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DA1074-6752-445C-AA01-7389ACC82108}"/>
                </a:ext>
              </a:extLst>
            </p:cNvPr>
            <p:cNvCxnSpPr/>
            <p:nvPr userDrawn="1"/>
          </p:nvCxnSpPr>
          <p:spPr>
            <a:xfrm>
              <a:off x="-1116632" y="6683006"/>
              <a:ext cx="11765280" cy="0"/>
            </a:xfrm>
            <a:prstGeom prst="line">
              <a:avLst/>
            </a:prstGeom>
            <a:ln w="38100">
              <a:solidFill>
                <a:srgbClr val="FAB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F934506-2D35-4092-96AE-9E56F5D78376}"/>
                </a:ext>
              </a:extLst>
            </p:cNvPr>
            <p:cNvCxnSpPr/>
            <p:nvPr userDrawn="1"/>
          </p:nvCxnSpPr>
          <p:spPr>
            <a:xfrm>
              <a:off x="-1116632" y="6735136"/>
              <a:ext cx="11765280" cy="0"/>
            </a:xfrm>
            <a:prstGeom prst="line">
              <a:avLst/>
            </a:prstGeom>
            <a:ln w="3810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E505B0F-32E2-449C-8D02-68A802F85DA6}"/>
                </a:ext>
              </a:extLst>
            </p:cNvPr>
            <p:cNvCxnSpPr/>
            <p:nvPr userDrawn="1"/>
          </p:nvCxnSpPr>
          <p:spPr>
            <a:xfrm>
              <a:off x="-1116632" y="6632308"/>
              <a:ext cx="11765280" cy="0"/>
            </a:xfrm>
            <a:prstGeom prst="line">
              <a:avLst/>
            </a:prstGeom>
            <a:ln w="38100">
              <a:solidFill>
                <a:srgbClr val="2C27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BCD57C8-DD47-4C4D-AD35-5084E6A6E689}"/>
              </a:ext>
            </a:extLst>
          </p:cNvPr>
          <p:cNvGrpSpPr/>
          <p:nvPr userDrawn="1"/>
        </p:nvGrpSpPr>
        <p:grpSpPr>
          <a:xfrm rot="5400000">
            <a:off x="978025" y="8734980"/>
            <a:ext cx="17209245" cy="180178"/>
            <a:chOff x="-1116632" y="6648148"/>
            <a:chExt cx="11765280" cy="75381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3924D84-AB8D-4784-8FFF-6BEBDB8213CA}"/>
                </a:ext>
              </a:extLst>
            </p:cNvPr>
            <p:cNvCxnSpPr/>
            <p:nvPr userDrawn="1"/>
          </p:nvCxnSpPr>
          <p:spPr>
            <a:xfrm>
              <a:off x="-1116632" y="6683006"/>
              <a:ext cx="11765280" cy="0"/>
            </a:xfrm>
            <a:prstGeom prst="line">
              <a:avLst/>
            </a:prstGeom>
            <a:ln w="38100">
              <a:solidFill>
                <a:srgbClr val="FAB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5F47964-2147-4F61-868E-275EE619C628}"/>
                </a:ext>
              </a:extLst>
            </p:cNvPr>
            <p:cNvCxnSpPr/>
            <p:nvPr userDrawn="1"/>
          </p:nvCxnSpPr>
          <p:spPr>
            <a:xfrm>
              <a:off x="-1116632" y="6723529"/>
              <a:ext cx="11765280" cy="0"/>
            </a:xfrm>
            <a:prstGeom prst="line">
              <a:avLst/>
            </a:prstGeom>
            <a:ln w="38100">
              <a:solidFill>
                <a:srgbClr val="8702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62F677D-D7AB-428B-A6F7-27D9A22F316A}"/>
                </a:ext>
              </a:extLst>
            </p:cNvPr>
            <p:cNvCxnSpPr/>
            <p:nvPr userDrawn="1"/>
          </p:nvCxnSpPr>
          <p:spPr>
            <a:xfrm>
              <a:off x="-1116632" y="6648148"/>
              <a:ext cx="11765280" cy="0"/>
            </a:xfrm>
            <a:prstGeom prst="line">
              <a:avLst/>
            </a:prstGeom>
            <a:ln w="38100">
              <a:solidFill>
                <a:srgbClr val="2C278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Block Arc 34">
            <a:extLst>
              <a:ext uri="{FF2B5EF4-FFF2-40B4-BE49-F238E27FC236}">
                <a16:creationId xmlns:a16="http://schemas.microsoft.com/office/drawing/2014/main" id="{401F2C67-3927-422D-9E4C-0DB5E63A3140}"/>
              </a:ext>
            </a:extLst>
          </p:cNvPr>
          <p:cNvSpPr/>
          <p:nvPr userDrawn="1"/>
        </p:nvSpPr>
        <p:spPr>
          <a:xfrm rot="16200000">
            <a:off x="804073" y="13627425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DB6A0C-1197-47B3-A73F-738E29316B94}"/>
              </a:ext>
            </a:extLst>
          </p:cNvPr>
          <p:cNvSpPr/>
          <p:nvPr userDrawn="1"/>
        </p:nvSpPr>
        <p:spPr>
          <a:xfrm>
            <a:off x="2131056" y="15498157"/>
            <a:ext cx="6364532" cy="610731"/>
          </a:xfrm>
          <a:prstGeom prst="rect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7" name="Block Arc 36">
            <a:extLst>
              <a:ext uri="{FF2B5EF4-FFF2-40B4-BE49-F238E27FC236}">
                <a16:creationId xmlns:a16="http://schemas.microsoft.com/office/drawing/2014/main" id="{52891534-3F59-4759-B6E2-DC70EA4345F2}"/>
              </a:ext>
            </a:extLst>
          </p:cNvPr>
          <p:cNvSpPr/>
          <p:nvPr userDrawn="1"/>
        </p:nvSpPr>
        <p:spPr>
          <a:xfrm rot="5400000" flipH="1">
            <a:off x="6549492" y="11467000"/>
            <a:ext cx="2780715" cy="2184400"/>
          </a:xfrm>
          <a:prstGeom prst="blockArc">
            <a:avLst>
              <a:gd name="adj1" fmla="val 10800000"/>
              <a:gd name="adj2" fmla="val 139885"/>
              <a:gd name="adj3" fmla="val 28561"/>
            </a:avLst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2781251-F058-4AD4-8893-12E7975AB8D7}"/>
              </a:ext>
            </a:extLst>
          </p:cNvPr>
          <p:cNvSpPr/>
          <p:nvPr userDrawn="1"/>
        </p:nvSpPr>
        <p:spPr>
          <a:xfrm>
            <a:off x="2194429" y="13329271"/>
            <a:ext cx="5841999" cy="621843"/>
          </a:xfrm>
          <a:prstGeom prst="rect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3E9AA76-C133-4177-BD73-7C3F327DAF0D}"/>
              </a:ext>
            </a:extLst>
          </p:cNvPr>
          <p:cNvSpPr/>
          <p:nvPr userDrawn="1"/>
        </p:nvSpPr>
        <p:spPr>
          <a:xfrm>
            <a:off x="2109770" y="11165502"/>
            <a:ext cx="5841604" cy="629057"/>
          </a:xfrm>
          <a:prstGeom prst="rect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40" name="Block Arc 39">
            <a:extLst>
              <a:ext uri="{FF2B5EF4-FFF2-40B4-BE49-F238E27FC236}">
                <a16:creationId xmlns:a16="http://schemas.microsoft.com/office/drawing/2014/main" id="{9EF32E9C-7B5A-4448-ACFA-7048E6E15C94}"/>
              </a:ext>
            </a:extLst>
          </p:cNvPr>
          <p:cNvSpPr/>
          <p:nvPr userDrawn="1"/>
        </p:nvSpPr>
        <p:spPr>
          <a:xfrm rot="16200000">
            <a:off x="689725" y="9257811"/>
            <a:ext cx="2844580" cy="2229301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Block Arc 40">
            <a:extLst>
              <a:ext uri="{FF2B5EF4-FFF2-40B4-BE49-F238E27FC236}">
                <a16:creationId xmlns:a16="http://schemas.microsoft.com/office/drawing/2014/main" id="{09167771-221B-4B09-9241-81FBFA371DDB}"/>
              </a:ext>
            </a:extLst>
          </p:cNvPr>
          <p:cNvSpPr/>
          <p:nvPr userDrawn="1"/>
        </p:nvSpPr>
        <p:spPr>
          <a:xfrm rot="5400000" flipH="1">
            <a:off x="6468806" y="7042829"/>
            <a:ext cx="2821879" cy="2295013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140">
            <a:extLst>
              <a:ext uri="{FF2B5EF4-FFF2-40B4-BE49-F238E27FC236}">
                <a16:creationId xmlns:a16="http://schemas.microsoft.com/office/drawing/2014/main" id="{61379D89-91EF-4171-A403-9C8160292CAE}"/>
              </a:ext>
            </a:extLst>
          </p:cNvPr>
          <p:cNvSpPr/>
          <p:nvPr userDrawn="1"/>
        </p:nvSpPr>
        <p:spPr>
          <a:xfrm>
            <a:off x="2086832" y="8949393"/>
            <a:ext cx="5909338" cy="636321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2C44498-FA1B-4339-AB59-F448E5DAC588}"/>
              </a:ext>
            </a:extLst>
          </p:cNvPr>
          <p:cNvSpPr/>
          <p:nvPr userDrawn="1"/>
        </p:nvSpPr>
        <p:spPr>
          <a:xfrm>
            <a:off x="2142675" y="6800715"/>
            <a:ext cx="5827821" cy="617391"/>
          </a:xfrm>
          <a:prstGeom prst="rect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44" name="Block Arc 43">
            <a:extLst>
              <a:ext uri="{FF2B5EF4-FFF2-40B4-BE49-F238E27FC236}">
                <a16:creationId xmlns:a16="http://schemas.microsoft.com/office/drawing/2014/main" id="{BA9E5089-B2D1-4C48-8AD6-E282BCD7C8CD}"/>
              </a:ext>
            </a:extLst>
          </p:cNvPr>
          <p:cNvSpPr/>
          <p:nvPr userDrawn="1"/>
        </p:nvSpPr>
        <p:spPr>
          <a:xfrm rot="16200000">
            <a:off x="754759" y="4912382"/>
            <a:ext cx="2824487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Block Arc 44">
            <a:extLst>
              <a:ext uri="{FF2B5EF4-FFF2-40B4-BE49-F238E27FC236}">
                <a16:creationId xmlns:a16="http://schemas.microsoft.com/office/drawing/2014/main" id="{AB60D2A9-5C8C-4348-AA2C-EFDC6784EA12}"/>
              </a:ext>
            </a:extLst>
          </p:cNvPr>
          <p:cNvSpPr/>
          <p:nvPr userDrawn="1"/>
        </p:nvSpPr>
        <p:spPr>
          <a:xfrm rot="5400000" flipH="1">
            <a:off x="6519432" y="2740425"/>
            <a:ext cx="2734839" cy="2184400"/>
          </a:xfrm>
          <a:prstGeom prst="blockArc">
            <a:avLst>
              <a:gd name="adj1" fmla="val 10800000"/>
              <a:gd name="adj2" fmla="val 374333"/>
              <a:gd name="adj3" fmla="val 27808"/>
            </a:avLst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8476A48-E45F-4EF5-BDF4-BDBCAECCD3C5}"/>
              </a:ext>
            </a:extLst>
          </p:cNvPr>
          <p:cNvSpPr/>
          <p:nvPr userDrawn="1"/>
        </p:nvSpPr>
        <p:spPr>
          <a:xfrm>
            <a:off x="2121391" y="4601790"/>
            <a:ext cx="5827819" cy="604171"/>
          </a:xfrm>
          <a:prstGeom prst="rect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69D4F61-AF76-448A-9BBA-F9435ECA78D3}"/>
              </a:ext>
            </a:extLst>
          </p:cNvPr>
          <p:cNvSpPr/>
          <p:nvPr userDrawn="1"/>
        </p:nvSpPr>
        <p:spPr>
          <a:xfrm>
            <a:off x="2194428" y="2459289"/>
            <a:ext cx="5645443" cy="620629"/>
          </a:xfrm>
          <a:prstGeom prst="rect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48" name="Triangle 45">
            <a:extLst>
              <a:ext uri="{FF2B5EF4-FFF2-40B4-BE49-F238E27FC236}">
                <a16:creationId xmlns:a16="http://schemas.microsoft.com/office/drawing/2014/main" id="{6584B246-DED3-4AE8-A54B-C1B6E5438F91}"/>
              </a:ext>
            </a:extLst>
          </p:cNvPr>
          <p:cNvSpPr/>
          <p:nvPr userDrawn="1"/>
        </p:nvSpPr>
        <p:spPr>
          <a:xfrm rot="16200000">
            <a:off x="1565631" y="2413006"/>
            <a:ext cx="938427" cy="735967"/>
          </a:xfrm>
          <a:prstGeom prst="triangle">
            <a:avLst/>
          </a:prstGeom>
          <a:solidFill>
            <a:srgbClr val="222C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18" Type="http://schemas.openxmlformats.org/officeDocument/2006/relationships/image" Target="../media/image14.jpeg"/><Relationship Id="rId26" Type="http://schemas.openxmlformats.org/officeDocument/2006/relationships/image" Target="../media/image21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7.jpeg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17" Type="http://schemas.openxmlformats.org/officeDocument/2006/relationships/image" Target="../media/image13.jpeg"/><Relationship Id="rId25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2.jpeg"/><Relationship Id="rId20" Type="http://schemas.openxmlformats.org/officeDocument/2006/relationships/image" Target="../media/image16.jpeg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24" Type="http://schemas.microsoft.com/office/2007/relationships/hdphoto" Target="../media/hdphoto2.wdp"/><Relationship Id="rId5" Type="http://schemas.openxmlformats.org/officeDocument/2006/relationships/image" Target="../media/image2.png"/><Relationship Id="rId15" Type="http://schemas.openxmlformats.org/officeDocument/2006/relationships/image" Target="../media/image11.jpeg"/><Relationship Id="rId23" Type="http://schemas.openxmlformats.org/officeDocument/2006/relationships/image" Target="../media/image19.png"/><Relationship Id="rId10" Type="http://schemas.openxmlformats.org/officeDocument/2006/relationships/image" Target="../media/image6.png"/><Relationship Id="rId19" Type="http://schemas.openxmlformats.org/officeDocument/2006/relationships/image" Target="../media/image15.jpeg"/><Relationship Id="rId4" Type="http://schemas.openxmlformats.org/officeDocument/2006/relationships/image" Target="../media/image1.png"/><Relationship Id="rId9" Type="http://schemas.openxmlformats.org/officeDocument/2006/relationships/image" Target="../media/image5.jpeg"/><Relationship Id="rId14" Type="http://schemas.openxmlformats.org/officeDocument/2006/relationships/image" Target="../media/image10.png"/><Relationship Id="rId22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176">
            <a:extLst>
              <a:ext uri="{FF2B5EF4-FFF2-40B4-BE49-F238E27FC236}">
                <a16:creationId xmlns:a16="http://schemas.microsoft.com/office/drawing/2014/main" id="{E2C681CE-4F5E-FE42-BDC2-CE2B81D6D5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4406" r="530" b="32512"/>
          <a:stretch/>
        </p:blipFill>
        <p:spPr>
          <a:xfrm rot="16200000">
            <a:off x="7849504" y="15400433"/>
            <a:ext cx="2203233" cy="74431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C3F55DA-DDBA-4B83-BBCD-DAE08080B949}"/>
              </a:ext>
            </a:extLst>
          </p:cNvPr>
          <p:cNvSpPr/>
          <p:nvPr/>
        </p:nvSpPr>
        <p:spPr>
          <a:xfrm>
            <a:off x="3620518" y="198075"/>
            <a:ext cx="296267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600" b="1" dirty="0">
                <a:ln>
                  <a:solidFill>
                    <a:sysClr val="windowText" lastClr="000000"/>
                  </a:solidFill>
                </a:ln>
                <a:solidFill>
                  <a:srgbClr val="222C7B"/>
                </a:solidFill>
                <a:latin typeface="Century Gothic" panose="020B0502020202020204" pitchFamily="34" charset="0"/>
              </a:rPr>
              <a:t>Drama</a:t>
            </a:r>
            <a:endParaRPr lang="en-GB" sz="6600" b="1" dirty="0">
              <a:ln>
                <a:solidFill>
                  <a:sysClr val="windowText" lastClr="000000"/>
                </a:solidFill>
              </a:ln>
              <a:solidFill>
                <a:srgbClr val="222C7B"/>
              </a:solidFill>
            </a:endParaRPr>
          </a:p>
        </p:txBody>
      </p:sp>
      <p:pic>
        <p:nvPicPr>
          <p:cNvPr id="6" name="Picture 5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F2006695-804C-485B-AB71-BB9C892CB8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488" b="94343" l="4390" r="98171">
                        <a14:foregroundMark x1="5488" y1="24792" x2="5488" y2="24792"/>
                        <a14:foregroundMark x1="4878" y1="65225" x2="4878" y2="65225"/>
                        <a14:foregroundMark x1="34512" y1="94509" x2="46585" y2="92679"/>
                        <a14:foregroundMark x1="77195" y1="67388" x2="93537" y2="56572"/>
                        <a14:foregroundMark x1="44390" y1="7488" x2="54268" y2="9983"/>
                        <a14:foregroundMark x1="97927" y1="58569" x2="98171" y2="6772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75" y="2378067"/>
            <a:ext cx="998135" cy="73155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2C745973-EBA7-B842-A983-3690228CAB5A}"/>
              </a:ext>
            </a:extLst>
          </p:cNvPr>
          <p:cNvGrpSpPr/>
          <p:nvPr/>
        </p:nvGrpSpPr>
        <p:grpSpPr>
          <a:xfrm>
            <a:off x="7362023" y="15142591"/>
            <a:ext cx="1260000" cy="1260000"/>
            <a:chOff x="7508559" y="15055732"/>
            <a:chExt cx="1260000" cy="1260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053CB39-8F16-7444-A6A0-65D2A2E0EEC9}"/>
                </a:ext>
              </a:extLst>
            </p:cNvPr>
            <p:cNvGrpSpPr/>
            <p:nvPr/>
          </p:nvGrpSpPr>
          <p:grpSpPr>
            <a:xfrm>
              <a:off x="7508559" y="15055732"/>
              <a:ext cx="1260000" cy="1260000"/>
              <a:chOff x="7509694" y="15065208"/>
              <a:chExt cx="1260000" cy="126000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5DB73EBD-0D61-AA4A-96EB-E43B4A4E7BAC}"/>
                  </a:ext>
                </a:extLst>
              </p:cNvPr>
              <p:cNvSpPr/>
              <p:nvPr/>
            </p:nvSpPr>
            <p:spPr>
              <a:xfrm>
                <a:off x="7509694" y="15065208"/>
                <a:ext cx="1260000" cy="1260000"/>
              </a:xfrm>
              <a:prstGeom prst="ellipse">
                <a:avLst/>
              </a:prstGeom>
              <a:solidFill>
                <a:srgbClr val="87022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B8E3DFD3-AA4C-7E44-B63A-F0E2BDC4B22B}"/>
                  </a:ext>
                </a:extLst>
              </p:cNvPr>
              <p:cNvSpPr/>
              <p:nvPr/>
            </p:nvSpPr>
            <p:spPr>
              <a:xfrm>
                <a:off x="7689694" y="15245208"/>
                <a:ext cx="900000" cy="9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FFD6B9F-2101-2849-BF91-6C9ECA827C88}"/>
                </a:ext>
              </a:extLst>
            </p:cNvPr>
            <p:cNvGrpSpPr/>
            <p:nvPr/>
          </p:nvGrpSpPr>
          <p:grpSpPr>
            <a:xfrm>
              <a:off x="7718022" y="15320643"/>
              <a:ext cx="841074" cy="791138"/>
              <a:chOff x="7736414" y="15414905"/>
              <a:chExt cx="841074" cy="791138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51CDD7-EF8A-F443-A782-5B68F1F31CC0}"/>
                  </a:ext>
                </a:extLst>
              </p:cNvPr>
              <p:cNvSpPr txBox="1"/>
              <p:nvPr/>
            </p:nvSpPr>
            <p:spPr>
              <a:xfrm>
                <a:off x="7736414" y="15498157"/>
                <a:ext cx="8410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latin typeface="Century Gothic" panose="020B0502020202020204" pitchFamily="34" charset="0"/>
                  </a:rPr>
                  <a:t>7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1BF07BE-BE5A-8449-A64D-8201A9B57D3D}"/>
                  </a:ext>
                </a:extLst>
              </p:cNvPr>
              <p:cNvSpPr txBox="1"/>
              <p:nvPr/>
            </p:nvSpPr>
            <p:spPr>
              <a:xfrm>
                <a:off x="7736414" y="15414905"/>
                <a:ext cx="8410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Century Gothic" panose="020B0502020202020204" pitchFamily="34" charset="0"/>
                  </a:rPr>
                  <a:t>YEAR</a:t>
                </a:r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F83F57A-9B74-9144-99F2-F9F6A1839E7E}"/>
              </a:ext>
            </a:extLst>
          </p:cNvPr>
          <p:cNvGrpSpPr/>
          <p:nvPr/>
        </p:nvGrpSpPr>
        <p:grpSpPr>
          <a:xfrm>
            <a:off x="7962610" y="11020060"/>
            <a:ext cx="1260000" cy="1260000"/>
            <a:chOff x="7508559" y="15055732"/>
            <a:chExt cx="1260000" cy="126000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5AE9ED4-C6CC-9248-A87C-F78645F9361E}"/>
                </a:ext>
              </a:extLst>
            </p:cNvPr>
            <p:cNvGrpSpPr/>
            <p:nvPr/>
          </p:nvGrpSpPr>
          <p:grpSpPr>
            <a:xfrm>
              <a:off x="7508559" y="15055732"/>
              <a:ext cx="1260000" cy="1260000"/>
              <a:chOff x="7509694" y="15065208"/>
              <a:chExt cx="1260000" cy="1260000"/>
            </a:xfrm>
          </p:grpSpPr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AF9A92B2-B83A-6044-872F-5FA9130053CB}"/>
                  </a:ext>
                </a:extLst>
              </p:cNvPr>
              <p:cNvSpPr/>
              <p:nvPr/>
            </p:nvSpPr>
            <p:spPr>
              <a:xfrm>
                <a:off x="7509694" y="15065208"/>
                <a:ext cx="1260000" cy="1260000"/>
              </a:xfrm>
              <a:prstGeom prst="ellipse">
                <a:avLst/>
              </a:prstGeom>
              <a:solidFill>
                <a:srgbClr val="FAB5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5EA78D44-D9A3-AF42-85D2-8C99627228AC}"/>
                  </a:ext>
                </a:extLst>
              </p:cNvPr>
              <p:cNvSpPr/>
              <p:nvPr/>
            </p:nvSpPr>
            <p:spPr>
              <a:xfrm>
                <a:off x="7689694" y="15245208"/>
                <a:ext cx="900000" cy="9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48AD24F-B2EE-C243-BFFD-8D34E52D252A}"/>
                </a:ext>
              </a:extLst>
            </p:cNvPr>
            <p:cNvGrpSpPr/>
            <p:nvPr/>
          </p:nvGrpSpPr>
          <p:grpSpPr>
            <a:xfrm>
              <a:off x="7718022" y="15320643"/>
              <a:ext cx="891842" cy="587973"/>
              <a:chOff x="7736414" y="15414905"/>
              <a:chExt cx="891842" cy="587973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F849F19-CA7A-A443-8ABE-2095A6917F99}"/>
                  </a:ext>
                </a:extLst>
              </p:cNvPr>
              <p:cNvSpPr txBox="1"/>
              <p:nvPr/>
            </p:nvSpPr>
            <p:spPr>
              <a:xfrm>
                <a:off x="7787182" y="15664324"/>
                <a:ext cx="84107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entury Gothic" panose="020B0502020202020204" pitchFamily="34" charset="0"/>
                  </a:rPr>
                  <a:t>8 &amp; 9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9976399-9D85-1447-A048-D1BD0595E673}"/>
                  </a:ext>
                </a:extLst>
              </p:cNvPr>
              <p:cNvSpPr txBox="1"/>
              <p:nvPr/>
            </p:nvSpPr>
            <p:spPr>
              <a:xfrm>
                <a:off x="7736414" y="15414905"/>
                <a:ext cx="8410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Century Gothic" panose="020B0502020202020204" pitchFamily="34" charset="0"/>
                  </a:rPr>
                  <a:t>YEAR</a:t>
                </a:r>
              </a:p>
            </p:txBody>
          </p:sp>
        </p:grp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910A1134-79FD-EA4D-A7BF-19C0D852A295}"/>
              </a:ext>
            </a:extLst>
          </p:cNvPr>
          <p:cNvSpPr txBox="1"/>
          <p:nvPr/>
        </p:nvSpPr>
        <p:spPr>
          <a:xfrm rot="155651">
            <a:off x="5548937" y="7421267"/>
            <a:ext cx="2929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Ruth Ellis –</a:t>
            </a:r>
          </a:p>
          <a:p>
            <a:r>
              <a:rPr lang="en-US" sz="2000" dirty="0">
                <a:solidFill>
                  <a:schemeClr val="bg1"/>
                </a:solidFill>
              </a:rPr>
              <a:t>Devising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D72BE19-BB29-264C-9469-32A39AAF4AE4}"/>
              </a:ext>
            </a:extLst>
          </p:cNvPr>
          <p:cNvGrpSpPr/>
          <p:nvPr/>
        </p:nvGrpSpPr>
        <p:grpSpPr>
          <a:xfrm>
            <a:off x="8102221" y="6334539"/>
            <a:ext cx="1260000" cy="1260000"/>
            <a:chOff x="7508559" y="15055732"/>
            <a:chExt cx="1260000" cy="1260000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F1600BF7-EF05-2548-B8E5-C71E91B69E90}"/>
                </a:ext>
              </a:extLst>
            </p:cNvPr>
            <p:cNvGrpSpPr/>
            <p:nvPr/>
          </p:nvGrpSpPr>
          <p:grpSpPr>
            <a:xfrm>
              <a:off x="7508559" y="15055732"/>
              <a:ext cx="1260000" cy="1260000"/>
              <a:chOff x="7509694" y="15065208"/>
              <a:chExt cx="1260000" cy="1260000"/>
            </a:xfrm>
          </p:grpSpPr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19D0C6E9-DEC4-6940-8BE9-3E9C588C9790}"/>
                  </a:ext>
                </a:extLst>
              </p:cNvPr>
              <p:cNvSpPr/>
              <p:nvPr/>
            </p:nvSpPr>
            <p:spPr>
              <a:xfrm>
                <a:off x="7509694" y="15065208"/>
                <a:ext cx="1260000" cy="1260000"/>
              </a:xfrm>
              <a:prstGeom prst="ellipse">
                <a:avLst/>
              </a:prstGeom>
              <a:solidFill>
                <a:srgbClr val="FAB5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A9E08B96-1989-124F-978F-68505D51F770}"/>
                  </a:ext>
                </a:extLst>
              </p:cNvPr>
              <p:cNvSpPr/>
              <p:nvPr/>
            </p:nvSpPr>
            <p:spPr>
              <a:xfrm>
                <a:off x="7689694" y="15245208"/>
                <a:ext cx="900000" cy="9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996ECF48-A2E2-434B-8CCB-ADCBA34EEEDC}"/>
                </a:ext>
              </a:extLst>
            </p:cNvPr>
            <p:cNvGrpSpPr/>
            <p:nvPr/>
          </p:nvGrpSpPr>
          <p:grpSpPr>
            <a:xfrm>
              <a:off x="7718022" y="15320643"/>
              <a:ext cx="841074" cy="791138"/>
              <a:chOff x="7736414" y="15414905"/>
              <a:chExt cx="841074" cy="791138"/>
            </a:xfrm>
          </p:grpSpPr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73E56581-72F9-5045-B1E0-8F42A7C133D4}"/>
                  </a:ext>
                </a:extLst>
              </p:cNvPr>
              <p:cNvSpPr txBox="1"/>
              <p:nvPr/>
            </p:nvSpPr>
            <p:spPr>
              <a:xfrm>
                <a:off x="7736414" y="15498157"/>
                <a:ext cx="8410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latin typeface="Century Gothic" panose="020B0502020202020204" pitchFamily="34" charset="0"/>
                  </a:rPr>
                  <a:t>10</a:t>
                </a: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30BD873-B741-5640-BF29-08881EE87922}"/>
                  </a:ext>
                </a:extLst>
              </p:cNvPr>
              <p:cNvSpPr txBox="1"/>
              <p:nvPr/>
            </p:nvSpPr>
            <p:spPr>
              <a:xfrm>
                <a:off x="7736414" y="15414905"/>
                <a:ext cx="8410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Century Gothic" panose="020B0502020202020204" pitchFamily="34" charset="0"/>
                  </a:rPr>
                  <a:t>YEAR</a:t>
                </a:r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73F1C4DD-3826-4D40-B961-043A61EA612B}"/>
              </a:ext>
            </a:extLst>
          </p:cNvPr>
          <p:cNvGrpSpPr/>
          <p:nvPr/>
        </p:nvGrpSpPr>
        <p:grpSpPr>
          <a:xfrm>
            <a:off x="8006121" y="3196806"/>
            <a:ext cx="1260000" cy="1260000"/>
            <a:chOff x="7508559" y="15055732"/>
            <a:chExt cx="1260000" cy="1260000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D9657270-BD4E-5043-8EC5-DF067997613B}"/>
                </a:ext>
              </a:extLst>
            </p:cNvPr>
            <p:cNvGrpSpPr/>
            <p:nvPr/>
          </p:nvGrpSpPr>
          <p:grpSpPr>
            <a:xfrm>
              <a:off x="7508559" y="15055732"/>
              <a:ext cx="1260000" cy="1260000"/>
              <a:chOff x="7509694" y="15065208"/>
              <a:chExt cx="1260000" cy="12600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06FFE6BB-E308-EE4A-B151-3896A44349F2}"/>
                  </a:ext>
                </a:extLst>
              </p:cNvPr>
              <p:cNvSpPr/>
              <p:nvPr/>
            </p:nvSpPr>
            <p:spPr>
              <a:xfrm>
                <a:off x="7509694" y="15065208"/>
                <a:ext cx="1260000" cy="1260000"/>
              </a:xfrm>
              <a:prstGeom prst="ellipse">
                <a:avLst/>
              </a:prstGeom>
              <a:solidFill>
                <a:srgbClr val="87022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9372438D-D5D3-204D-BD35-C2C3AD541B81}"/>
                  </a:ext>
                </a:extLst>
              </p:cNvPr>
              <p:cNvSpPr/>
              <p:nvPr/>
            </p:nvSpPr>
            <p:spPr>
              <a:xfrm>
                <a:off x="7689694" y="15245208"/>
                <a:ext cx="900000" cy="9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7FD2539C-921B-8F4F-8767-BD45EE251B61}"/>
                </a:ext>
              </a:extLst>
            </p:cNvPr>
            <p:cNvGrpSpPr/>
            <p:nvPr/>
          </p:nvGrpSpPr>
          <p:grpSpPr>
            <a:xfrm>
              <a:off x="7718022" y="15320643"/>
              <a:ext cx="841074" cy="791138"/>
              <a:chOff x="7736414" y="15414905"/>
              <a:chExt cx="841074" cy="791138"/>
            </a:xfrm>
          </p:grpSpPr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EAEE272-9B87-E547-843F-485D6FE992FD}"/>
                  </a:ext>
                </a:extLst>
              </p:cNvPr>
              <p:cNvSpPr txBox="1"/>
              <p:nvPr/>
            </p:nvSpPr>
            <p:spPr>
              <a:xfrm>
                <a:off x="7736414" y="15498157"/>
                <a:ext cx="8410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b="1" dirty="0">
                    <a:latin typeface="Century Gothic" panose="020B0502020202020204" pitchFamily="34" charset="0"/>
                  </a:rPr>
                  <a:t>11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8B8D7354-2FAA-DD4B-8AE4-97CF202FC254}"/>
                  </a:ext>
                </a:extLst>
              </p:cNvPr>
              <p:cNvSpPr txBox="1"/>
              <p:nvPr/>
            </p:nvSpPr>
            <p:spPr>
              <a:xfrm>
                <a:off x="7736414" y="15414905"/>
                <a:ext cx="8410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Century Gothic" panose="020B0502020202020204" pitchFamily="34" charset="0"/>
                  </a:rPr>
                  <a:t>YEAR</a:t>
                </a:r>
              </a:p>
            </p:txBody>
          </p:sp>
        </p:grpSp>
      </p:grp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255AF43-8EDA-3143-A375-8D9737CB3942}"/>
              </a:ext>
            </a:extLst>
          </p:cNvPr>
          <p:cNvCxnSpPr>
            <a:cxnSpLocks/>
          </p:cNvCxnSpPr>
          <p:nvPr/>
        </p:nvCxnSpPr>
        <p:spPr>
          <a:xfrm>
            <a:off x="4632445" y="4504042"/>
            <a:ext cx="0" cy="75559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9563B06-ACDD-1F49-863C-799DC284A436}"/>
              </a:ext>
            </a:extLst>
          </p:cNvPr>
          <p:cNvCxnSpPr/>
          <p:nvPr/>
        </p:nvCxnSpPr>
        <p:spPr>
          <a:xfrm>
            <a:off x="8006121" y="4538521"/>
            <a:ext cx="547925" cy="36075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6EC2ED97-D19F-2846-8DAC-8BB8AC5AA82F}"/>
              </a:ext>
            </a:extLst>
          </p:cNvPr>
          <p:cNvCxnSpPr>
            <a:cxnSpLocks/>
          </p:cNvCxnSpPr>
          <p:nvPr/>
        </p:nvCxnSpPr>
        <p:spPr>
          <a:xfrm flipV="1">
            <a:off x="7885166" y="6791467"/>
            <a:ext cx="21334" cy="63388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7A644189-D6C1-554E-822F-8DECC22EE32D}"/>
              </a:ext>
            </a:extLst>
          </p:cNvPr>
          <p:cNvSpPr txBox="1"/>
          <p:nvPr/>
        </p:nvSpPr>
        <p:spPr>
          <a:xfrm>
            <a:off x="4229006" y="15595968"/>
            <a:ext cx="2396970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Developing Skills</a:t>
            </a:r>
          </a:p>
        </p:txBody>
      </p:sp>
      <p:sp>
        <p:nvSpPr>
          <p:cNvPr id="165" name="TextBox 117">
            <a:extLst>
              <a:ext uri="{FF2B5EF4-FFF2-40B4-BE49-F238E27FC236}">
                <a16:creationId xmlns:a16="http://schemas.microsoft.com/office/drawing/2014/main" id="{5E3635D8-B08C-A142-A78C-B791EB474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213" y="14310107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Performing &amp; Recording</a:t>
            </a:r>
          </a:p>
        </p:txBody>
      </p:sp>
      <p:sp>
        <p:nvSpPr>
          <p:cNvPr id="168" name="TextBox 117">
            <a:extLst>
              <a:ext uri="{FF2B5EF4-FFF2-40B4-BE49-F238E27FC236}">
                <a16:creationId xmlns:a16="http://schemas.microsoft.com/office/drawing/2014/main" id="{85D08ECA-43D4-4B4B-ABCB-02A11AF58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018" y="7729731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Performing as an ensemble</a:t>
            </a:r>
          </a:p>
        </p:txBody>
      </p:sp>
      <p:pic>
        <p:nvPicPr>
          <p:cNvPr id="169" name="Picture 465">
            <a:extLst>
              <a:ext uri="{FF2B5EF4-FFF2-40B4-BE49-F238E27FC236}">
                <a16:creationId xmlns:a16="http://schemas.microsoft.com/office/drawing/2014/main" id="{8E307206-A3AC-3D43-82BD-129411DD5F1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105" y="7870781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" name="Picture 465">
            <a:extLst>
              <a:ext uri="{FF2B5EF4-FFF2-40B4-BE49-F238E27FC236}">
                <a16:creationId xmlns:a16="http://schemas.microsoft.com/office/drawing/2014/main" id="{3CB5F50F-9AE2-CA49-975F-5EDA7A8A62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186" y="7868873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0" name="Picture 465">
            <a:extLst>
              <a:ext uri="{FF2B5EF4-FFF2-40B4-BE49-F238E27FC236}">
                <a16:creationId xmlns:a16="http://schemas.microsoft.com/office/drawing/2014/main" id="{C64604A4-EFC5-D943-8C32-64551D4E74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58" y="7874559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3" name="Picture 465">
            <a:extLst>
              <a:ext uri="{FF2B5EF4-FFF2-40B4-BE49-F238E27FC236}">
                <a16:creationId xmlns:a16="http://schemas.microsoft.com/office/drawing/2014/main" id="{9A00E943-399A-B947-9DDA-9523D80662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7570" y="7869238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6" name="Picture 175">
            <a:extLst>
              <a:ext uri="{FF2B5EF4-FFF2-40B4-BE49-F238E27FC236}">
                <a16:creationId xmlns:a16="http://schemas.microsoft.com/office/drawing/2014/main" id="{6FD24F14-F37E-2C4A-B853-24BBA9573D2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83" y="15019149"/>
            <a:ext cx="4651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" name="TextBox 95">
            <a:extLst>
              <a:ext uri="{FF2B5EF4-FFF2-40B4-BE49-F238E27FC236}">
                <a16:creationId xmlns:a16="http://schemas.microsoft.com/office/drawing/2014/main" id="{19FACDB6-CC2A-8249-89F0-6D57A294F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526" y="15385000"/>
            <a:ext cx="94430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cs typeface="Calibri" panose="020F0502020204030204" pitchFamily="34" charset="0"/>
              </a:rPr>
              <a:t>Evaluating</a:t>
            </a:r>
          </a:p>
        </p:txBody>
      </p:sp>
      <p:sp>
        <p:nvSpPr>
          <p:cNvPr id="189" name="TextBox 117">
            <a:extLst>
              <a:ext uri="{FF2B5EF4-FFF2-40B4-BE49-F238E27FC236}">
                <a16:creationId xmlns:a16="http://schemas.microsoft.com/office/drawing/2014/main" id="{DEC30EF4-3BDB-764C-A1B2-6FBC9D551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945" y="14624184"/>
            <a:ext cx="13133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Rehearsing</a:t>
            </a:r>
          </a:p>
        </p:txBody>
      </p:sp>
      <p:sp>
        <p:nvSpPr>
          <p:cNvPr id="191" name="TextBox 117">
            <a:extLst>
              <a:ext uri="{FF2B5EF4-FFF2-40B4-BE49-F238E27FC236}">
                <a16:creationId xmlns:a16="http://schemas.microsoft.com/office/drawing/2014/main" id="{B70FA9C1-622F-964C-938F-32076CA21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915" y="13279965"/>
            <a:ext cx="131335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Introduction to vocal skills and  techniques</a:t>
            </a:r>
          </a:p>
        </p:txBody>
      </p:sp>
      <p:sp>
        <p:nvSpPr>
          <p:cNvPr id="197" name="TextBox 117">
            <a:extLst>
              <a:ext uri="{FF2B5EF4-FFF2-40B4-BE49-F238E27FC236}">
                <a16:creationId xmlns:a16="http://schemas.microsoft.com/office/drawing/2014/main" id="{EB3425BD-1BBB-5C47-A6F8-2E76D5859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316" y="16170562"/>
            <a:ext cx="2576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Body language and movement</a:t>
            </a:r>
          </a:p>
        </p:txBody>
      </p:sp>
      <p:sp>
        <p:nvSpPr>
          <p:cNvPr id="201" name="TextBox 117">
            <a:extLst>
              <a:ext uri="{FF2B5EF4-FFF2-40B4-BE49-F238E27FC236}">
                <a16:creationId xmlns:a16="http://schemas.microsoft.com/office/drawing/2014/main" id="{461B5058-3717-7D48-AB03-D771A1C0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6736" y="16874208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Facial expression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192CA378-60ED-3944-B904-39A10B873214}"/>
              </a:ext>
            </a:extLst>
          </p:cNvPr>
          <p:cNvSpPr txBox="1"/>
          <p:nvPr/>
        </p:nvSpPr>
        <p:spPr>
          <a:xfrm>
            <a:off x="4215924" y="6877401"/>
            <a:ext cx="1950381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Component 1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83F24C1A-DC09-2B45-B137-069ACFC1D701}"/>
              </a:ext>
            </a:extLst>
          </p:cNvPr>
          <p:cNvSpPr txBox="1"/>
          <p:nvPr/>
        </p:nvSpPr>
        <p:spPr>
          <a:xfrm>
            <a:off x="4931669" y="4697586"/>
            <a:ext cx="2082235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Component 2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968FA6FE-B702-214B-A43E-36A1E9062608}"/>
              </a:ext>
            </a:extLst>
          </p:cNvPr>
          <p:cNvSpPr txBox="1"/>
          <p:nvPr/>
        </p:nvSpPr>
        <p:spPr>
          <a:xfrm>
            <a:off x="5483905" y="2560130"/>
            <a:ext cx="2692505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Component 2 cont.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A09C6253-BF2B-8F40-8FD0-5285CFA49898}"/>
              </a:ext>
            </a:extLst>
          </p:cNvPr>
          <p:cNvSpPr txBox="1"/>
          <p:nvPr/>
        </p:nvSpPr>
        <p:spPr>
          <a:xfrm>
            <a:off x="3012159" y="2571961"/>
            <a:ext cx="1960638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Component 3</a:t>
            </a:r>
          </a:p>
        </p:txBody>
      </p:sp>
      <p:pic>
        <p:nvPicPr>
          <p:cNvPr id="1028" name="Picture 4" descr="Drama &amp; Movement with Guest Teacher Miss Stuart — In Step">
            <a:extLst>
              <a:ext uri="{FF2B5EF4-FFF2-40B4-BE49-F238E27FC236}">
                <a16:creationId xmlns:a16="http://schemas.microsoft.com/office/drawing/2014/main" id="{F75F15A6-362F-9649-826B-94F9159D8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002" y="317715"/>
            <a:ext cx="1725533" cy="149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0" name="TextBox 95">
            <a:extLst>
              <a:ext uri="{FF2B5EF4-FFF2-40B4-BE49-F238E27FC236}">
                <a16:creationId xmlns:a16="http://schemas.microsoft.com/office/drawing/2014/main" id="{5AF77E77-47EC-104F-BE63-A599A29033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8535" y="16326887"/>
            <a:ext cx="12599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>
                <a:cs typeface="Calibri" panose="020F0502020204030204" pitchFamily="34" charset="0"/>
              </a:rPr>
              <a:t>Blocking and Levels</a:t>
            </a:r>
          </a:p>
        </p:txBody>
      </p:sp>
      <p:pic>
        <p:nvPicPr>
          <p:cNvPr id="211" name="Picture 60">
            <a:extLst>
              <a:ext uri="{FF2B5EF4-FFF2-40B4-BE49-F238E27FC236}">
                <a16:creationId xmlns:a16="http://schemas.microsoft.com/office/drawing/2014/main" id="{614603B6-5D95-6240-95D3-69DAB497794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389" y="16856644"/>
            <a:ext cx="14922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2" name="Picture 60">
            <a:extLst>
              <a:ext uri="{FF2B5EF4-FFF2-40B4-BE49-F238E27FC236}">
                <a16:creationId xmlns:a16="http://schemas.microsoft.com/office/drawing/2014/main" id="{199B531C-8E3A-E846-85AE-A8884C57B5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643" y="16856644"/>
            <a:ext cx="149225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3" name="TextBox 212">
            <a:extLst>
              <a:ext uri="{FF2B5EF4-FFF2-40B4-BE49-F238E27FC236}">
                <a16:creationId xmlns:a16="http://schemas.microsoft.com/office/drawing/2014/main" id="{E40EDB61-79B7-B446-98C1-369CFDCC8B79}"/>
              </a:ext>
            </a:extLst>
          </p:cNvPr>
          <p:cNvSpPr txBox="1"/>
          <p:nvPr/>
        </p:nvSpPr>
        <p:spPr>
          <a:xfrm>
            <a:off x="363575" y="14158458"/>
            <a:ext cx="2396970" cy="75559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err="1"/>
              <a:t>Darkwood</a:t>
            </a:r>
            <a:endParaRPr lang="en-GB" b="1" dirty="0"/>
          </a:p>
          <a:p>
            <a:pPr algn="ctr"/>
            <a:r>
              <a:rPr lang="en-GB" b="1" dirty="0"/>
              <a:t>Manor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A7041B0C-10B9-3C4D-A0E9-407DD431DFDE}"/>
              </a:ext>
            </a:extLst>
          </p:cNvPr>
          <p:cNvSpPr txBox="1"/>
          <p:nvPr/>
        </p:nvSpPr>
        <p:spPr>
          <a:xfrm>
            <a:off x="4560673" y="13402932"/>
            <a:ext cx="2396970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Scripts and Stage</a:t>
            </a:r>
          </a:p>
        </p:txBody>
      </p:sp>
      <p:sp>
        <p:nvSpPr>
          <p:cNvPr id="216" name="TextBox 117">
            <a:extLst>
              <a:ext uri="{FF2B5EF4-FFF2-40B4-BE49-F238E27FC236}">
                <a16:creationId xmlns:a16="http://schemas.microsoft.com/office/drawing/2014/main" id="{659783A0-D14B-AC43-B9EF-D5A47C794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59" y="15797096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Mime and silent movies</a:t>
            </a:r>
          </a:p>
        </p:txBody>
      </p:sp>
      <p:sp>
        <p:nvSpPr>
          <p:cNvPr id="221" name="TextBox 117">
            <a:extLst>
              <a:ext uri="{FF2B5EF4-FFF2-40B4-BE49-F238E27FC236}">
                <a16:creationId xmlns:a16="http://schemas.microsoft.com/office/drawing/2014/main" id="{344EB219-877E-2549-81AA-E407620D7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3192" y="15142591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Communication</a:t>
            </a:r>
          </a:p>
        </p:txBody>
      </p:sp>
      <p:pic>
        <p:nvPicPr>
          <p:cNvPr id="1032" name="Picture 8" descr="Prime Video: Mr. Bean: The Animated Series">
            <a:extLst>
              <a:ext uri="{FF2B5EF4-FFF2-40B4-BE49-F238E27FC236}">
                <a16:creationId xmlns:a16="http://schemas.microsoft.com/office/drawing/2014/main" id="{C2ED381B-58D9-374B-A050-3B9894913B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549" y="16277520"/>
            <a:ext cx="1159737" cy="86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ody Language For Actors in 2019">
            <a:extLst>
              <a:ext uri="{FF2B5EF4-FFF2-40B4-BE49-F238E27FC236}">
                <a16:creationId xmlns:a16="http://schemas.microsoft.com/office/drawing/2014/main" id="{32395F0D-1EE5-0A49-9D71-FC756B293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871" y="16519165"/>
            <a:ext cx="1490725" cy="83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" name="TextBox 117">
            <a:extLst>
              <a:ext uri="{FF2B5EF4-FFF2-40B4-BE49-F238E27FC236}">
                <a16:creationId xmlns:a16="http://schemas.microsoft.com/office/drawing/2014/main" id="{7A3020DA-28B6-364A-9FEB-7FE7E188D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76" y="12593863"/>
            <a:ext cx="16326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Performing simple scripts</a:t>
            </a:r>
          </a:p>
        </p:txBody>
      </p:sp>
      <p:sp>
        <p:nvSpPr>
          <p:cNvPr id="227" name="TextBox 117">
            <a:extLst>
              <a:ext uri="{FF2B5EF4-FFF2-40B4-BE49-F238E27FC236}">
                <a16:creationId xmlns:a16="http://schemas.microsoft.com/office/drawing/2014/main" id="{60745EB0-0AA0-B84F-B70A-640FEFFE6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108" y="11800695"/>
            <a:ext cx="20560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Links to Musical theatre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228" name="TextBox 117">
            <a:extLst>
              <a:ext uri="{FF2B5EF4-FFF2-40B4-BE49-F238E27FC236}">
                <a16:creationId xmlns:a16="http://schemas.microsoft.com/office/drawing/2014/main" id="{296348FD-08F9-7A46-AB6D-BC7D7E5E4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907" y="12738178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Performing as an ensemble</a:t>
            </a:r>
          </a:p>
        </p:txBody>
      </p:sp>
      <p:pic>
        <p:nvPicPr>
          <p:cNvPr id="229" name="Picture 465">
            <a:extLst>
              <a:ext uri="{FF2B5EF4-FFF2-40B4-BE49-F238E27FC236}">
                <a16:creationId xmlns:a16="http://schemas.microsoft.com/office/drawing/2014/main" id="{ECD8A15D-D2AF-6C4B-BBD4-5D417E8148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355" y="12887656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0" name="Picture 465">
            <a:extLst>
              <a:ext uri="{FF2B5EF4-FFF2-40B4-BE49-F238E27FC236}">
                <a16:creationId xmlns:a16="http://schemas.microsoft.com/office/drawing/2014/main" id="{F64D3157-F190-DE47-8C0F-8364610530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436" y="12885748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2" name="Picture 465">
            <a:extLst>
              <a:ext uri="{FF2B5EF4-FFF2-40B4-BE49-F238E27FC236}">
                <a16:creationId xmlns:a16="http://schemas.microsoft.com/office/drawing/2014/main" id="{F8B0478F-E78C-FC4A-A80E-DF565F012CF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208" y="12891434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3" name="Picture 465">
            <a:extLst>
              <a:ext uri="{FF2B5EF4-FFF2-40B4-BE49-F238E27FC236}">
                <a16:creationId xmlns:a16="http://schemas.microsoft.com/office/drawing/2014/main" id="{10F810FC-CA0A-7E49-86AC-7F9174D1F8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820" y="12886113"/>
            <a:ext cx="1492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9" name="TextBox 117">
            <a:extLst>
              <a:ext uri="{FF2B5EF4-FFF2-40B4-BE49-F238E27FC236}">
                <a16:creationId xmlns:a16="http://schemas.microsoft.com/office/drawing/2014/main" id="{5DA6EE87-F587-CD4A-B6EF-6FA86298B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34" y="12467128"/>
            <a:ext cx="20560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Scripted performance</a:t>
            </a:r>
          </a:p>
          <a:p>
            <a:pPr algn="ctr" eaLnBrk="1" hangingPunct="1"/>
            <a:endParaRPr lang="en-US" altLang="en-US" sz="1400" dirty="0"/>
          </a:p>
        </p:txBody>
      </p:sp>
      <p:pic>
        <p:nvPicPr>
          <p:cNvPr id="1040" name="Picture 16" descr="Kirkus Reviews and the Plight of the “Problematic” Book Review | The New  Yorker">
            <a:extLst>
              <a:ext uri="{FF2B5EF4-FFF2-40B4-BE49-F238E27FC236}">
                <a16:creationId xmlns:a16="http://schemas.microsoft.com/office/drawing/2014/main" id="{AE0B2A76-0FD9-B64E-91BB-554865787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100" y="12791825"/>
            <a:ext cx="1097402" cy="618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0" name="TextBox 117">
            <a:extLst>
              <a:ext uri="{FF2B5EF4-FFF2-40B4-BE49-F238E27FC236}">
                <a16:creationId xmlns:a16="http://schemas.microsoft.com/office/drawing/2014/main" id="{59DC914C-2CF1-5C4C-BA15-DDEB89A67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019" y="14007445"/>
            <a:ext cx="139466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Working collaboratively</a:t>
            </a:r>
          </a:p>
          <a:p>
            <a:pPr algn="ctr" eaLnBrk="1" hangingPunct="1"/>
            <a:endParaRPr lang="en-US" altLang="en-US" sz="1400" dirty="0"/>
          </a:p>
        </p:txBody>
      </p:sp>
      <p:sp>
        <p:nvSpPr>
          <p:cNvPr id="241" name="TextBox 117">
            <a:extLst>
              <a:ext uri="{FF2B5EF4-FFF2-40B4-BE49-F238E27FC236}">
                <a16:creationId xmlns:a16="http://schemas.microsoft.com/office/drawing/2014/main" id="{C2F808B0-D627-4E42-AFA3-D4F9FB94F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017" y="12174483"/>
            <a:ext cx="13946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Stage directions</a:t>
            </a:r>
          </a:p>
        </p:txBody>
      </p:sp>
      <p:pic>
        <p:nvPicPr>
          <p:cNvPr id="1042" name="Picture 18" descr="Know your stage directions (and theatre terminology) – Kozzii">
            <a:extLst>
              <a:ext uri="{FF2B5EF4-FFF2-40B4-BE49-F238E27FC236}">
                <a16:creationId xmlns:a16="http://schemas.microsoft.com/office/drawing/2014/main" id="{0AACC706-5E48-DB41-B38F-FEDA8B40B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11" y="12056801"/>
            <a:ext cx="1074858" cy="111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Vocal Variety - Pitch, Tone, Inflection, Volume &amp; Voice">
            <a:extLst>
              <a:ext uri="{FF2B5EF4-FFF2-40B4-BE49-F238E27FC236}">
                <a16:creationId xmlns:a16="http://schemas.microsoft.com/office/drawing/2014/main" id="{72A92CA7-2843-6A43-9AFD-EE03A031F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670" y="13305273"/>
            <a:ext cx="949511" cy="79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Vector Blue Background With Lighting Old Fashioned Movie Camera On The  Tripod. Royalty Free Cliparts, Vectors, And Stock Illustration. Image  78922173.">
            <a:extLst>
              <a:ext uri="{FF2B5EF4-FFF2-40B4-BE49-F238E27FC236}">
                <a16:creationId xmlns:a16="http://schemas.microsoft.com/office/drawing/2014/main" id="{C1C88F2C-F75D-B449-9F65-6CBCCCE6E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706" y="14121626"/>
            <a:ext cx="1400855" cy="93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2" name="TextBox 241">
            <a:extLst>
              <a:ext uri="{FF2B5EF4-FFF2-40B4-BE49-F238E27FC236}">
                <a16:creationId xmlns:a16="http://schemas.microsoft.com/office/drawing/2014/main" id="{5922000F-227C-DE44-9947-999A250065E3}"/>
              </a:ext>
            </a:extLst>
          </p:cNvPr>
          <p:cNvSpPr txBox="1"/>
          <p:nvPr/>
        </p:nvSpPr>
        <p:spPr>
          <a:xfrm>
            <a:off x="5680761" y="11266462"/>
            <a:ext cx="2156302" cy="423193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150" b="1" dirty="0"/>
              <a:t>Physical Theatre</a:t>
            </a:r>
            <a:endParaRPr lang="en-US" dirty="0"/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82775A0C-61D5-E446-A02E-6965CB8FB6D4}"/>
              </a:ext>
            </a:extLst>
          </p:cNvPr>
          <p:cNvSpPr txBox="1"/>
          <p:nvPr/>
        </p:nvSpPr>
        <p:spPr>
          <a:xfrm>
            <a:off x="1891798" y="11255137"/>
            <a:ext cx="1826493" cy="42396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Pantomime</a:t>
            </a:r>
          </a:p>
        </p:txBody>
      </p:sp>
      <p:sp>
        <p:nvSpPr>
          <p:cNvPr id="247" name="TextBox 117">
            <a:extLst>
              <a:ext uri="{FF2B5EF4-FFF2-40B4-BE49-F238E27FC236}">
                <a16:creationId xmlns:a16="http://schemas.microsoft.com/office/drawing/2014/main" id="{2FCE6524-923F-1746-BF98-A009FB88B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60" y="7900313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John Godber</a:t>
            </a:r>
          </a:p>
        </p:txBody>
      </p:sp>
      <p:sp>
        <p:nvSpPr>
          <p:cNvPr id="251" name="TextBox 117">
            <a:extLst>
              <a:ext uri="{FF2B5EF4-FFF2-40B4-BE49-F238E27FC236}">
                <a16:creationId xmlns:a16="http://schemas.microsoft.com/office/drawing/2014/main" id="{B354F71E-661E-6D46-8DE0-ABCEEB57E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495" y="7560324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Frantic Assembly</a:t>
            </a:r>
          </a:p>
        </p:txBody>
      </p:sp>
      <p:sp>
        <p:nvSpPr>
          <p:cNvPr id="252" name="TextBox 117">
            <a:extLst>
              <a:ext uri="{FF2B5EF4-FFF2-40B4-BE49-F238E27FC236}">
                <a16:creationId xmlns:a16="http://schemas.microsoft.com/office/drawing/2014/main" id="{92D2E21F-88BC-534F-8527-835D2511C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262" y="15150558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Characterisation</a:t>
            </a:r>
          </a:p>
        </p:txBody>
      </p:sp>
      <p:pic>
        <p:nvPicPr>
          <p:cNvPr id="1048" name="Picture 24" descr="Our Day Out - Junior Drama Production | Caterham School">
            <a:extLst>
              <a:ext uri="{FF2B5EF4-FFF2-40B4-BE49-F238E27FC236}">
                <a16:creationId xmlns:a16="http://schemas.microsoft.com/office/drawing/2014/main" id="{F01AB66B-9B9A-3042-A76C-FCC62AB8E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851" y="9556115"/>
            <a:ext cx="2038754" cy="735914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4" name="TextBox 117">
            <a:extLst>
              <a:ext uri="{FF2B5EF4-FFF2-40B4-BE49-F238E27FC236}">
                <a16:creationId xmlns:a16="http://schemas.microsoft.com/office/drawing/2014/main" id="{E98602BF-40DE-7943-88F3-773E882B0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40" y="11270391"/>
            <a:ext cx="9986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Commedia</a:t>
            </a:r>
          </a:p>
          <a:p>
            <a:pPr algn="ctr" eaLnBrk="1" hangingPunct="1"/>
            <a:r>
              <a:rPr lang="en-US" altLang="en-US" sz="1400" dirty="0"/>
              <a:t>Dell’arte</a:t>
            </a:r>
          </a:p>
        </p:txBody>
      </p:sp>
      <p:sp>
        <p:nvSpPr>
          <p:cNvPr id="256" name="TextBox 117">
            <a:extLst>
              <a:ext uri="{FF2B5EF4-FFF2-40B4-BE49-F238E27FC236}">
                <a16:creationId xmlns:a16="http://schemas.microsoft.com/office/drawing/2014/main" id="{A95A9220-9E2A-4F42-B5D4-8602DA170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7882" y="10805577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Characterisation</a:t>
            </a:r>
          </a:p>
        </p:txBody>
      </p:sp>
      <p:sp>
        <p:nvSpPr>
          <p:cNvPr id="258" name="TextBox 117">
            <a:extLst>
              <a:ext uri="{FF2B5EF4-FFF2-40B4-BE49-F238E27FC236}">
                <a16:creationId xmlns:a16="http://schemas.microsoft.com/office/drawing/2014/main" id="{C2F12187-7B74-2247-9E82-CEE251E28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95" y="9163464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Naturalism</a:t>
            </a:r>
          </a:p>
        </p:txBody>
      </p:sp>
      <p:sp>
        <p:nvSpPr>
          <p:cNvPr id="259" name="TextBox 117">
            <a:extLst>
              <a:ext uri="{FF2B5EF4-FFF2-40B4-BE49-F238E27FC236}">
                <a16:creationId xmlns:a16="http://schemas.microsoft.com/office/drawing/2014/main" id="{676C0940-912B-9941-B4B7-D73E3DA9A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679" y="11748338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Choreography</a:t>
            </a:r>
          </a:p>
        </p:txBody>
      </p:sp>
      <p:sp>
        <p:nvSpPr>
          <p:cNvPr id="260" name="TextBox 117">
            <a:extLst>
              <a:ext uri="{FF2B5EF4-FFF2-40B4-BE49-F238E27FC236}">
                <a16:creationId xmlns:a16="http://schemas.microsoft.com/office/drawing/2014/main" id="{9F6EE94C-317D-7C4F-B406-11E0C3274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838" y="5526770"/>
            <a:ext cx="16326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/>
              <a:t>Exploring the Performing Arts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17802A-CF80-7644-A69E-F0DD43F6E17B}"/>
              </a:ext>
            </a:extLst>
          </p:cNvPr>
          <p:cNvSpPr/>
          <p:nvPr/>
        </p:nvSpPr>
        <p:spPr>
          <a:xfrm>
            <a:off x="4002548" y="5348428"/>
            <a:ext cx="4857750" cy="9848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Examine professional practitioners’ performance work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GB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Explore the interrelationships between constituent features of existing performance material</a:t>
            </a:r>
            <a:r>
              <a:rPr lang="en-GB" sz="1200" dirty="0"/>
              <a:t> </a:t>
            </a:r>
            <a:endParaRPr lang="en-US" sz="1200" dirty="0"/>
          </a:p>
        </p:txBody>
      </p:sp>
      <p:pic>
        <p:nvPicPr>
          <p:cNvPr id="1058" name="Picture 34" descr="Blood Brothers - Bill Kenwright">
            <a:extLst>
              <a:ext uri="{FF2B5EF4-FFF2-40B4-BE49-F238E27FC236}">
                <a16:creationId xmlns:a16="http://schemas.microsoft.com/office/drawing/2014/main" id="{FAA2AA5B-C3F7-0349-A344-7CDAAED07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83" y="6272553"/>
            <a:ext cx="3029768" cy="1012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>
            <a:extLst>
              <a:ext uri="{FF2B5EF4-FFF2-40B4-BE49-F238E27FC236}">
                <a16:creationId xmlns:a16="http://schemas.microsoft.com/office/drawing/2014/main" id="{F14F1357-D841-5F4E-A3DF-4F3BEA961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899" y="3555105"/>
            <a:ext cx="1396379" cy="781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Bouncers&quot; and &quot;Shakers&quot;: Amazon.co.uk: Godber, John, Thornton, Jane:  9780856761324: Books">
            <a:extLst>
              <a:ext uri="{FF2B5EF4-FFF2-40B4-BE49-F238E27FC236}">
                <a16:creationId xmlns:a16="http://schemas.microsoft.com/office/drawing/2014/main" id="{FAF21F94-9E4E-A848-B6BC-D56E90D10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76" y="3239552"/>
            <a:ext cx="17145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4" name="Picture 40" descr="Teechers Online for Schools - YouTube">
            <a:extLst>
              <a:ext uri="{FF2B5EF4-FFF2-40B4-BE49-F238E27FC236}">
                <a16:creationId xmlns:a16="http://schemas.microsoft.com/office/drawing/2014/main" id="{D2A44AB1-517B-E140-B032-EDDAB13D8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04" y="3250004"/>
            <a:ext cx="2054641" cy="115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E4DC375-31BF-E14A-A0F9-F00EF2A7C30E}"/>
              </a:ext>
            </a:extLst>
          </p:cNvPr>
          <p:cNvSpPr/>
          <p:nvPr/>
        </p:nvSpPr>
        <p:spPr>
          <a:xfrm>
            <a:off x="5113148" y="1946901"/>
            <a:ext cx="485775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ea typeface="Verdana" panose="020B0604030504040204" pitchFamily="34" charset="0"/>
                <a:cs typeface="Verdana" panose="020B0604030504040204" pitchFamily="34" charset="0"/>
              </a:rPr>
              <a:t>Developing Skills and Techniques in the Performing Arts</a:t>
            </a:r>
            <a:r>
              <a:rPr lang="en-GB" sz="1400" b="1" dirty="0"/>
              <a:t> </a:t>
            </a:r>
            <a:endParaRPr lang="en-US" sz="1400" b="1" dirty="0"/>
          </a:p>
        </p:txBody>
      </p:sp>
      <p:sp>
        <p:nvSpPr>
          <p:cNvPr id="262" name="TextBox 117">
            <a:extLst>
              <a:ext uri="{FF2B5EF4-FFF2-40B4-BE49-F238E27FC236}">
                <a16:creationId xmlns:a16="http://schemas.microsoft.com/office/drawing/2014/main" id="{CD14D8A3-13FF-A04D-B39E-F7FB885A2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6132" y="1480532"/>
            <a:ext cx="18824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b="1" dirty="0"/>
              <a:t>Responding to a Brief</a:t>
            </a:r>
          </a:p>
          <a:p>
            <a:pPr algn="ctr" eaLnBrk="1" hangingPunct="1"/>
            <a:endParaRPr lang="en-US" altLang="en-US" sz="1400" dirty="0"/>
          </a:p>
          <a:p>
            <a:pPr algn="ctr" eaLnBrk="1" hangingPunct="1"/>
            <a:r>
              <a:rPr lang="en-US" altLang="en-US" sz="1400" dirty="0"/>
              <a:t>January – material is released.</a:t>
            </a:r>
          </a:p>
        </p:txBody>
      </p:sp>
      <p:sp>
        <p:nvSpPr>
          <p:cNvPr id="263" name="TextBox 117">
            <a:extLst>
              <a:ext uri="{FF2B5EF4-FFF2-40B4-BE49-F238E27FC236}">
                <a16:creationId xmlns:a16="http://schemas.microsoft.com/office/drawing/2014/main" id="{A762F5BC-18DA-3140-A0B5-D310AB3B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384" y="3149804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Workshops</a:t>
            </a:r>
          </a:p>
        </p:txBody>
      </p:sp>
      <p:sp>
        <p:nvSpPr>
          <p:cNvPr id="264" name="TextBox 117">
            <a:extLst>
              <a:ext uri="{FF2B5EF4-FFF2-40B4-BE49-F238E27FC236}">
                <a16:creationId xmlns:a16="http://schemas.microsoft.com/office/drawing/2014/main" id="{193646F5-9110-3049-B06D-1A3ECA3AA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186" y="7788780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Performing &amp; Recording</a:t>
            </a:r>
          </a:p>
        </p:txBody>
      </p:sp>
      <p:pic>
        <p:nvPicPr>
          <p:cNvPr id="1026" name="Picture 2" descr="Performing Arts | Pearson qualifications">
            <a:extLst>
              <a:ext uri="{FF2B5EF4-FFF2-40B4-BE49-F238E27FC236}">
                <a16:creationId xmlns:a16="http://schemas.microsoft.com/office/drawing/2014/main" id="{BF4E2175-5206-EC46-9C18-FE3754226B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637" y="6133855"/>
            <a:ext cx="1255723" cy="178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TextBox 117">
            <a:extLst>
              <a:ext uri="{FF2B5EF4-FFF2-40B4-BE49-F238E27FC236}">
                <a16:creationId xmlns:a16="http://schemas.microsoft.com/office/drawing/2014/main" id="{91A20795-2CC1-0E42-972C-2E1373727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0406" y="6441344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Workshops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2D20B253-F5D9-324D-97E4-9E496175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3454" y="4921042"/>
            <a:ext cx="151435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Costumes, lighting, sound and set</a:t>
            </a:r>
          </a:p>
        </p:txBody>
      </p:sp>
      <p:sp>
        <p:nvSpPr>
          <p:cNvPr id="119" name="TextBox 117">
            <a:extLst>
              <a:ext uri="{FF2B5EF4-FFF2-40B4-BE49-F238E27FC236}">
                <a16:creationId xmlns:a16="http://schemas.microsoft.com/office/drawing/2014/main" id="{813B3B13-5E18-6848-818E-7127297A2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753" y="3797160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Themes and Issues</a:t>
            </a:r>
          </a:p>
        </p:txBody>
      </p:sp>
      <p:sp>
        <p:nvSpPr>
          <p:cNvPr id="120" name="TextBox 117">
            <a:extLst>
              <a:ext uri="{FF2B5EF4-FFF2-40B4-BE49-F238E27FC236}">
                <a16:creationId xmlns:a16="http://schemas.microsoft.com/office/drawing/2014/main" id="{A3824666-FB54-8F45-924A-9CB12302D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456" y="16558534"/>
            <a:ext cx="13133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Devising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45B6FA1-066B-3B48-98A9-E38C8D6ECE57}"/>
              </a:ext>
            </a:extLst>
          </p:cNvPr>
          <p:cNvGrpSpPr/>
          <p:nvPr/>
        </p:nvGrpSpPr>
        <p:grpSpPr>
          <a:xfrm>
            <a:off x="4261946" y="10907442"/>
            <a:ext cx="980630" cy="971046"/>
            <a:chOff x="7508559" y="15055732"/>
            <a:chExt cx="1260000" cy="1260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797EA4B-AEA0-F7CC-B348-F2422971F51A}"/>
                </a:ext>
              </a:extLst>
            </p:cNvPr>
            <p:cNvGrpSpPr/>
            <p:nvPr/>
          </p:nvGrpSpPr>
          <p:grpSpPr>
            <a:xfrm>
              <a:off x="7508559" y="15055732"/>
              <a:ext cx="1260000" cy="1260000"/>
              <a:chOff x="7509694" y="15065208"/>
              <a:chExt cx="1260000" cy="1260000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B66916F-EC38-3853-1912-E57111A9F1B7}"/>
                  </a:ext>
                </a:extLst>
              </p:cNvPr>
              <p:cNvSpPr/>
              <p:nvPr/>
            </p:nvSpPr>
            <p:spPr>
              <a:xfrm>
                <a:off x="7509694" y="15065208"/>
                <a:ext cx="1260000" cy="1260000"/>
              </a:xfrm>
              <a:prstGeom prst="ellipse">
                <a:avLst/>
              </a:prstGeom>
              <a:solidFill>
                <a:srgbClr val="FAB5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55B93B3C-0ED9-E962-2FE4-63EDBC538375}"/>
                  </a:ext>
                </a:extLst>
              </p:cNvPr>
              <p:cNvSpPr/>
              <p:nvPr/>
            </p:nvSpPr>
            <p:spPr>
              <a:xfrm>
                <a:off x="7689694" y="15245208"/>
                <a:ext cx="900000" cy="9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32AB4B-9C64-94BA-A4E6-7FFEE617F457}"/>
                </a:ext>
              </a:extLst>
            </p:cNvPr>
            <p:cNvGrpSpPr/>
            <p:nvPr/>
          </p:nvGrpSpPr>
          <p:grpSpPr>
            <a:xfrm>
              <a:off x="7718022" y="15320643"/>
              <a:ext cx="849146" cy="680093"/>
              <a:chOff x="7736414" y="15414905"/>
              <a:chExt cx="849146" cy="680093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A6EBDCB-4353-CF6E-56A0-5405EFD0BF82}"/>
                  </a:ext>
                </a:extLst>
              </p:cNvPr>
              <p:cNvSpPr txBox="1"/>
              <p:nvPr/>
            </p:nvSpPr>
            <p:spPr>
              <a:xfrm>
                <a:off x="7744486" y="15695636"/>
                <a:ext cx="841074" cy="399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entury Gothic" panose="020B0502020202020204" pitchFamily="34" charset="0"/>
                  </a:rPr>
                  <a:t>8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F96E74-5F2B-EEA2-B5E9-4637C9E93352}"/>
                  </a:ext>
                </a:extLst>
              </p:cNvPr>
              <p:cNvSpPr txBox="1"/>
              <p:nvPr/>
            </p:nvSpPr>
            <p:spPr>
              <a:xfrm>
                <a:off x="7736414" y="15414905"/>
                <a:ext cx="8410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Century Gothic" panose="020B0502020202020204" pitchFamily="34" charset="0"/>
                  </a:rPr>
                  <a:t>YEAR</a:t>
                </a:r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DB1AEE6-3AFC-7AD0-AF76-A511F54D1996}"/>
              </a:ext>
            </a:extLst>
          </p:cNvPr>
          <p:cNvSpPr txBox="1"/>
          <p:nvPr/>
        </p:nvSpPr>
        <p:spPr>
          <a:xfrm>
            <a:off x="564357" y="10718827"/>
            <a:ext cx="1291175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Devising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4284476-6F9B-8ADA-3B52-57CFABA7F1AB}"/>
              </a:ext>
            </a:extLst>
          </p:cNvPr>
          <p:cNvGrpSpPr/>
          <p:nvPr/>
        </p:nvGrpSpPr>
        <p:grpSpPr>
          <a:xfrm>
            <a:off x="4014867" y="8770564"/>
            <a:ext cx="980630" cy="971046"/>
            <a:chOff x="7508559" y="15055732"/>
            <a:chExt cx="1260000" cy="12600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A8A6F21-F362-1828-D3C9-B9D389360264}"/>
                </a:ext>
              </a:extLst>
            </p:cNvPr>
            <p:cNvGrpSpPr/>
            <p:nvPr/>
          </p:nvGrpSpPr>
          <p:grpSpPr>
            <a:xfrm>
              <a:off x="7508559" y="15055732"/>
              <a:ext cx="1260000" cy="1260000"/>
              <a:chOff x="7509694" y="15065208"/>
              <a:chExt cx="1260000" cy="1260000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11F91F4-6347-1BCE-7A64-1DE95DCB32FB}"/>
                  </a:ext>
                </a:extLst>
              </p:cNvPr>
              <p:cNvSpPr/>
              <p:nvPr/>
            </p:nvSpPr>
            <p:spPr>
              <a:xfrm>
                <a:off x="7509694" y="15065208"/>
                <a:ext cx="1260000" cy="1260000"/>
              </a:xfrm>
              <a:prstGeom prst="ellipse">
                <a:avLst/>
              </a:prstGeom>
              <a:solidFill>
                <a:srgbClr val="FAB5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228F0C6D-88CB-AB67-5E5D-CDB8C3D0D7AF}"/>
                  </a:ext>
                </a:extLst>
              </p:cNvPr>
              <p:cNvSpPr/>
              <p:nvPr/>
            </p:nvSpPr>
            <p:spPr>
              <a:xfrm>
                <a:off x="7689694" y="15245208"/>
                <a:ext cx="900000" cy="9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7FC677A-2CF5-366B-D64E-1CBCAEEC6CB1}"/>
                </a:ext>
              </a:extLst>
            </p:cNvPr>
            <p:cNvGrpSpPr/>
            <p:nvPr/>
          </p:nvGrpSpPr>
          <p:grpSpPr>
            <a:xfrm>
              <a:off x="7718022" y="15320643"/>
              <a:ext cx="849146" cy="680093"/>
              <a:chOff x="7736414" y="15414905"/>
              <a:chExt cx="849146" cy="680093"/>
            </a:xfrm>
          </p:grpSpPr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BA55089-CDCD-F754-61DD-5AC9BEE30D52}"/>
                  </a:ext>
                </a:extLst>
              </p:cNvPr>
              <p:cNvSpPr txBox="1"/>
              <p:nvPr/>
            </p:nvSpPr>
            <p:spPr>
              <a:xfrm>
                <a:off x="7744486" y="15695636"/>
                <a:ext cx="841074" cy="399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entury Gothic" panose="020B0502020202020204" pitchFamily="34" charset="0"/>
                  </a:rPr>
                  <a:t>9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88C8FC7-8A1F-F71B-928D-4DCEAC109EEB}"/>
                  </a:ext>
                </a:extLst>
              </p:cNvPr>
              <p:cNvSpPr txBox="1"/>
              <p:nvPr/>
            </p:nvSpPr>
            <p:spPr>
              <a:xfrm>
                <a:off x="7736414" y="15414905"/>
                <a:ext cx="84107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b="1" dirty="0">
                    <a:latin typeface="Century Gothic" panose="020B0502020202020204" pitchFamily="34" charset="0"/>
                  </a:rPr>
                  <a:t>YEAR</a:t>
                </a:r>
              </a:p>
            </p:txBody>
          </p:sp>
        </p:grp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22C7AAB7-4818-17E3-B4FB-0F8C7EF7C3F2}"/>
              </a:ext>
            </a:extLst>
          </p:cNvPr>
          <p:cNvSpPr txBox="1"/>
          <p:nvPr/>
        </p:nvSpPr>
        <p:spPr>
          <a:xfrm>
            <a:off x="5283447" y="8964572"/>
            <a:ext cx="154671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Romeo and Juliet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199AAC0-6CF3-E3AE-CBC5-9D3F59C59624}"/>
              </a:ext>
            </a:extLst>
          </p:cNvPr>
          <p:cNvSpPr txBox="1"/>
          <p:nvPr/>
        </p:nvSpPr>
        <p:spPr>
          <a:xfrm>
            <a:off x="7948962" y="8748158"/>
            <a:ext cx="12600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Musical theatre</a:t>
            </a:r>
          </a:p>
        </p:txBody>
      </p:sp>
      <p:sp>
        <p:nvSpPr>
          <p:cNvPr id="32" name="TextBox 117">
            <a:extLst>
              <a:ext uri="{FF2B5EF4-FFF2-40B4-BE49-F238E27FC236}">
                <a16:creationId xmlns:a16="http://schemas.microsoft.com/office/drawing/2014/main" id="{CC6F70E4-E1BA-0669-473D-62CAB3F45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434" y="9662264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Soundscapes</a:t>
            </a:r>
          </a:p>
        </p:txBody>
      </p:sp>
      <p:sp>
        <p:nvSpPr>
          <p:cNvPr id="33" name="TextBox 117">
            <a:extLst>
              <a:ext uri="{FF2B5EF4-FFF2-40B4-BE49-F238E27FC236}">
                <a16:creationId xmlns:a16="http://schemas.microsoft.com/office/drawing/2014/main" id="{BA6D0498-D8F6-6495-E177-D4C18EFF7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1071" y="9650629"/>
            <a:ext cx="13946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Rhymical movement</a:t>
            </a:r>
          </a:p>
        </p:txBody>
      </p:sp>
      <p:sp>
        <p:nvSpPr>
          <p:cNvPr id="34" name="TextBox 117">
            <a:extLst>
              <a:ext uri="{FF2B5EF4-FFF2-40B4-BE49-F238E27FC236}">
                <a16:creationId xmlns:a16="http://schemas.microsoft.com/office/drawing/2014/main" id="{BEBAAF65-6315-B4D1-3BAC-9623F777F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888" y="9642086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Transition</a:t>
            </a:r>
          </a:p>
        </p:txBody>
      </p:sp>
      <p:sp>
        <p:nvSpPr>
          <p:cNvPr id="36" name="TextBox 117">
            <a:extLst>
              <a:ext uri="{FF2B5EF4-FFF2-40B4-BE49-F238E27FC236}">
                <a16:creationId xmlns:a16="http://schemas.microsoft.com/office/drawing/2014/main" id="{89AE5BA7-259D-79BB-A1DE-2833BBDDA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6090" y="10599665"/>
            <a:ext cx="15600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Caricatures</a:t>
            </a:r>
          </a:p>
        </p:txBody>
      </p:sp>
      <p:sp>
        <p:nvSpPr>
          <p:cNvPr id="37" name="TextBox 117">
            <a:extLst>
              <a:ext uri="{FF2B5EF4-FFF2-40B4-BE49-F238E27FC236}">
                <a16:creationId xmlns:a16="http://schemas.microsoft.com/office/drawing/2014/main" id="{6FBFE461-F3EB-7EB4-1601-5DCC2C8FA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8558" y="10619844"/>
            <a:ext cx="15600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Accents</a:t>
            </a:r>
          </a:p>
        </p:txBody>
      </p:sp>
      <p:sp>
        <p:nvSpPr>
          <p:cNvPr id="38" name="TextBox 117">
            <a:extLst>
              <a:ext uri="{FF2B5EF4-FFF2-40B4-BE49-F238E27FC236}">
                <a16:creationId xmlns:a16="http://schemas.microsoft.com/office/drawing/2014/main" id="{D9502158-1A9C-FDA2-07F3-DBD38875A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4057" y="14024623"/>
            <a:ext cx="1313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Role on the Wall</a:t>
            </a:r>
          </a:p>
        </p:txBody>
      </p:sp>
      <p:pic>
        <p:nvPicPr>
          <p:cNvPr id="39" name="Picture 36">
            <a:extLst>
              <a:ext uri="{FF2B5EF4-FFF2-40B4-BE49-F238E27FC236}">
                <a16:creationId xmlns:a16="http://schemas.microsoft.com/office/drawing/2014/main" id="{8C8C2685-62CF-B5C3-2EF9-E59AADAE2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471" y="10451827"/>
            <a:ext cx="960924" cy="538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117">
            <a:extLst>
              <a:ext uri="{FF2B5EF4-FFF2-40B4-BE49-F238E27FC236}">
                <a16:creationId xmlns:a16="http://schemas.microsoft.com/office/drawing/2014/main" id="{CE1457D0-B5B1-666B-C8FF-483A56AC6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60" y="8836831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Staging</a:t>
            </a:r>
          </a:p>
        </p:txBody>
      </p:sp>
      <p:sp>
        <p:nvSpPr>
          <p:cNvPr id="49" name="TextBox 117">
            <a:extLst>
              <a:ext uri="{FF2B5EF4-FFF2-40B4-BE49-F238E27FC236}">
                <a16:creationId xmlns:a16="http://schemas.microsoft.com/office/drawing/2014/main" id="{AE942F31-A4E7-DA12-27F8-3285EF128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497" y="10513280"/>
            <a:ext cx="8679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Chair duets</a:t>
            </a:r>
          </a:p>
        </p:txBody>
      </p:sp>
      <p:sp>
        <p:nvSpPr>
          <p:cNvPr id="52" name="TextBox 117">
            <a:extLst>
              <a:ext uri="{FF2B5EF4-FFF2-40B4-BE49-F238E27FC236}">
                <a16:creationId xmlns:a16="http://schemas.microsoft.com/office/drawing/2014/main" id="{F5F89673-3E1D-54B3-0C73-96788A630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9381" y="8526694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Stage combat</a:t>
            </a:r>
          </a:p>
        </p:txBody>
      </p:sp>
      <p:sp>
        <p:nvSpPr>
          <p:cNvPr id="53" name="TextBox 117">
            <a:extLst>
              <a:ext uri="{FF2B5EF4-FFF2-40B4-BE49-F238E27FC236}">
                <a16:creationId xmlns:a16="http://schemas.microsoft.com/office/drawing/2014/main" id="{AD5DBE06-7204-0128-DAFB-4936C0602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9273" y="8301271"/>
            <a:ext cx="13930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Shakespearean dialogue</a:t>
            </a:r>
          </a:p>
        </p:txBody>
      </p:sp>
      <p:sp>
        <p:nvSpPr>
          <p:cNvPr id="54" name="TextBox 117">
            <a:extLst>
              <a:ext uri="{FF2B5EF4-FFF2-40B4-BE49-F238E27FC236}">
                <a16:creationId xmlns:a16="http://schemas.microsoft.com/office/drawing/2014/main" id="{C4CCC3F7-D578-920C-69CC-35CBA2E6A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7446" y="9891505"/>
            <a:ext cx="163264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Dystopia</a:t>
            </a:r>
          </a:p>
        </p:txBody>
      </p:sp>
      <p:sp>
        <p:nvSpPr>
          <p:cNvPr id="56" name="TextBox 117">
            <a:extLst>
              <a:ext uri="{FF2B5EF4-FFF2-40B4-BE49-F238E27FC236}">
                <a16:creationId xmlns:a16="http://schemas.microsoft.com/office/drawing/2014/main" id="{BA6486BC-F274-BB69-D6B2-8C8C807D9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496" y="8298760"/>
            <a:ext cx="16326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400" dirty="0"/>
              <a:t>Rhythmic movement</a:t>
            </a:r>
          </a:p>
        </p:txBody>
      </p:sp>
      <p:pic>
        <p:nvPicPr>
          <p:cNvPr id="57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2F129AC-0928-93EF-5DA0-C0A99B562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65" y="300364"/>
            <a:ext cx="2505733" cy="76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177" descr="A close up of a logo&#10;&#10;Description automatically generated">
            <a:extLst>
              <a:ext uri="{FF2B5EF4-FFF2-40B4-BE49-F238E27FC236}">
                <a16:creationId xmlns:a16="http://schemas.microsoft.com/office/drawing/2014/main" id="{22A62032-7B18-41F7-BAE2-7D5BEEFF752A}"/>
              </a:ext>
            </a:extLst>
          </p:cNvPr>
          <p:cNvPicPr>
            <a:picLocks noChangeAspect="1"/>
          </p:cNvPicPr>
          <p:nvPr/>
        </p:nvPicPr>
        <p:blipFill rotWithShape="1">
          <a:blip r:embed="rId23" cstate="print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18431" b="80822" l="7800" r="92500">
                        <a14:foregroundMark x1="7800" y1="52304" x2="25500" y2="76339"/>
                        <a14:foregroundMark x1="14500" y1="80697" x2="30100" y2="77210"/>
                        <a14:foregroundMark x1="71300" y1="80946" x2="89100" y2="79328"/>
                        <a14:foregroundMark x1="92200" y1="63512" x2="92600" y2="44334"/>
                        <a14:foregroundMark x1="64000" y1="22914" x2="82800" y2="20672"/>
                        <a14:foregroundMark x1="71400" y1="18804" x2="66300" y2="18929"/>
                        <a14:foregroundMark x1="33200" y1="19303" x2="31400" y2="18431"/>
                        <a14:foregroundMark x1="21300" y1="77584" x2="27100" y2="36862"/>
                        <a14:foregroundMark x1="27100" y1="36862" x2="38300" y2="45953"/>
                        <a14:foregroundMark x1="66200" y1="67870" x2="81100" y2="77833"/>
                        <a14:foregroundMark x1="58600" y1="50311" x2="83000" y2="68369"/>
                        <a14:foregroundMark x1="62300" y1="41843" x2="82200" y2="71233"/>
                        <a14:foregroundMark x1="85600" y1="68120" x2="64900" y2="39851"/>
                        <a14:foregroundMark x1="64900" y1="39851" x2="63200" y2="39726"/>
                        <a14:foregroundMark x1="91100" y1="57908" x2="68900" y2="30262"/>
                        <a14:foregroundMark x1="68900" y1="30262" x2="68800" y2="28767"/>
                        <a14:foregroundMark x1="83000" y1="51308" x2="83000" y2="51308"/>
                        <a14:foregroundMark x1="83800" y1="58531" x2="83800" y2="58531"/>
                        <a14:foregroundMark x1="70900" y1="62516" x2="70900" y2="62516"/>
                        <a14:foregroundMark x1="69300" y1="64134" x2="88900" y2="49315"/>
                        <a14:foregroundMark x1="77400" y1="40473" x2="85000" y2="59776"/>
                        <a14:foregroundMark x1="77600" y1="38854" x2="75100" y2="24907"/>
                        <a14:foregroundMark x1="82500" y1="33001" x2="82500" y2="33001"/>
                        <a14:foregroundMark x1="32000" y1="26401" x2="29100" y2="65255"/>
                        <a14:foregroundMark x1="29100" y1="65255" x2="23200" y2="27895"/>
                        <a14:foregroundMark x1="23200" y1="27895" x2="14700" y2="64882"/>
                        <a14:foregroundMark x1="14700" y1="64882" x2="12000" y2="49689"/>
                        <a14:foregroundMark x1="19100" y1="35616" x2="28500" y2="51432"/>
                        <a14:foregroundMark x1="36400" y1="40349" x2="33700" y2="56538"/>
                        <a14:foregroundMark x1="42400" y1="49813" x2="29900" y2="50934"/>
                        <a14:foregroundMark x1="32600" y1="69988" x2="24300" y2="70984"/>
                        <a14:foregroundMark x1="14600" y1="64134" x2="17500" y2="71357"/>
                        <a14:foregroundMark x1="35200" y1="72105" x2="29800" y2="637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05" t="15356" r="4814" b="15334"/>
          <a:stretch/>
        </p:blipFill>
        <p:spPr>
          <a:xfrm rot="20407378">
            <a:off x="181268" y="1060193"/>
            <a:ext cx="1869693" cy="1147520"/>
          </a:xfrm>
          <a:prstGeom prst="rect">
            <a:avLst/>
          </a:prstGeom>
        </p:spPr>
      </p:pic>
      <p:pic>
        <p:nvPicPr>
          <p:cNvPr id="60" name="Picture 4" descr="Meet the Team | Frantic Assembly">
            <a:extLst>
              <a:ext uri="{FF2B5EF4-FFF2-40B4-BE49-F238E27FC236}">
                <a16:creationId xmlns:a16="http://schemas.microsoft.com/office/drawing/2014/main" id="{1A4DF3E1-F001-FBAF-A521-955B9FD5C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101" y="10263667"/>
            <a:ext cx="713671" cy="71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">
            <a:extLst>
              <a:ext uri="{FF2B5EF4-FFF2-40B4-BE49-F238E27FC236}">
                <a16:creationId xmlns:a16="http://schemas.microsoft.com/office/drawing/2014/main" id="{72F4AEEA-529B-92C9-EFF8-2F3342B18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49" y="9516299"/>
            <a:ext cx="966657" cy="118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117">
            <a:extLst>
              <a:ext uri="{FF2B5EF4-FFF2-40B4-BE49-F238E27FC236}">
                <a16:creationId xmlns:a16="http://schemas.microsoft.com/office/drawing/2014/main" id="{ACC2E217-89F0-ECE6-A24C-2630CBBA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519" y="10338408"/>
            <a:ext cx="13946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937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1400" dirty="0">
                <a:latin typeface="Calibri"/>
                <a:cs typeface="Calibri"/>
              </a:rPr>
              <a:t>Improvisation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B7EA96-E0BE-ECDE-DDB9-FEC886BA362F}"/>
              </a:ext>
            </a:extLst>
          </p:cNvPr>
          <p:cNvSpPr txBox="1"/>
          <p:nvPr/>
        </p:nvSpPr>
        <p:spPr>
          <a:xfrm>
            <a:off x="312509" y="10097282"/>
            <a:ext cx="634525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Script work</a:t>
            </a:r>
            <a:endParaRPr lang="en-US" sz="1400" dirty="0">
              <a:cs typeface="Calibri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A4D3A6-BC1A-CCEB-DE46-2B2928377E61}"/>
              </a:ext>
            </a:extLst>
          </p:cNvPr>
          <p:cNvSpPr txBox="1"/>
          <p:nvPr/>
        </p:nvSpPr>
        <p:spPr>
          <a:xfrm>
            <a:off x="1823337" y="8991908"/>
            <a:ext cx="205144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/>
              <a:t>Verbatim Theatre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31093F4C5D0B4D8F2E5A956B06155E" ma:contentTypeVersion="13" ma:contentTypeDescription="Create a new document." ma:contentTypeScope="" ma:versionID="12f8d224bb27d1041022c667ce5be424">
  <xsd:schema xmlns:xsd="http://www.w3.org/2001/XMLSchema" xmlns:xs="http://www.w3.org/2001/XMLSchema" xmlns:p="http://schemas.microsoft.com/office/2006/metadata/properties" xmlns:ns2="4031b954-85d5-4f2f-870e-372090645231" xmlns:ns3="ff7975b0-b6d2-4e1a-bb76-6d5f2d8f9475" targetNamespace="http://schemas.microsoft.com/office/2006/metadata/properties" ma:root="true" ma:fieldsID="376e05a11e3933637dcdaac6de8e316a" ns2:_="" ns3:_="">
    <xsd:import namespace="4031b954-85d5-4f2f-870e-372090645231"/>
    <xsd:import namespace="ff7975b0-b6d2-4e1a-bb76-6d5f2d8f94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31b954-85d5-4f2f-870e-3720906452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097f734-6599-435f-ad61-b5a8a5b543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975b0-b6d2-4e1a-bb76-6d5f2d8f947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e71baa5d-729d-4704-8a6f-2fb2fb86d2ae}" ma:internalName="TaxCatchAll" ma:showField="CatchAllData" ma:web="ff7975b0-b6d2-4e1a-bb76-6d5f2d8f94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031b954-85d5-4f2f-870e-372090645231">
      <Terms xmlns="http://schemas.microsoft.com/office/infopath/2007/PartnerControls"/>
    </lcf76f155ced4ddcb4097134ff3c332f>
    <TaxCatchAll xmlns="ff7975b0-b6d2-4e1a-bb76-6d5f2d8f947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3F80CD-8373-4A9C-83BF-9928DDB6A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31b954-85d5-4f2f-870e-372090645231"/>
    <ds:schemaRef ds:uri="ff7975b0-b6d2-4e1a-bb76-6d5f2d8f94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B001A6-5D66-4291-9AA4-577F8BE12BEE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48c3e068-f597-4180-9f9c-6186ff2131eb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d37a5bef-3038-4333-977f-309330f396a3"/>
    <ds:schemaRef ds:uri="http://www.w3.org/XML/1998/namespace"/>
    <ds:schemaRef ds:uri="4031b954-85d5-4f2f-870e-372090645231"/>
    <ds:schemaRef ds:uri="ff7975b0-b6d2-4e1a-bb76-6d5f2d8f9475"/>
  </ds:schemaRefs>
</ds:datastoreItem>
</file>

<file path=customXml/itemProps3.xml><?xml version="1.0" encoding="utf-8"?>
<ds:datastoreItem xmlns:ds="http://schemas.openxmlformats.org/officeDocument/2006/customXml" ds:itemID="{7C0CAACD-F971-4159-AEA3-65AB86074E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8872</TotalTime>
  <Words>181</Words>
  <Application>Microsoft Office PowerPoint</Application>
  <PresentationFormat>Custom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Verdana</vt:lpstr>
      <vt:lpstr>Office Theme</vt:lpstr>
      <vt:lpstr>PowerPoint Presentation</vt:lpstr>
    </vt:vector>
  </TitlesOfParts>
  <Manager/>
  <Company>St Mary's Catholic High School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Lee Peachey</dc:creator>
  <cp:keywords/>
  <dc:description/>
  <cp:lastModifiedBy>Graeme Barrie</cp:lastModifiedBy>
  <cp:revision>404</cp:revision>
  <cp:lastPrinted>2019-11-05T09:59:50Z</cp:lastPrinted>
  <dcterms:created xsi:type="dcterms:W3CDTF">2018-02-08T08:28:53Z</dcterms:created>
  <dcterms:modified xsi:type="dcterms:W3CDTF">2025-05-08T09:14:59Z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0x010100FF31093F4C5D0B4D8F2E5A956B06155E</vt:lpwstr>
  </property>
</Properties>
</file>